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5"/>
  </p:sldMasterIdLst>
  <p:notesMasterIdLst>
    <p:notesMasterId r:id="rId18"/>
  </p:notesMasterIdLst>
  <p:handoutMasterIdLst>
    <p:handoutMasterId r:id="rId19"/>
  </p:handoutMasterIdLst>
  <p:sldIdLst>
    <p:sldId id="274" r:id="rId6"/>
    <p:sldId id="285" r:id="rId7"/>
    <p:sldId id="288" r:id="rId8"/>
    <p:sldId id="286" r:id="rId9"/>
    <p:sldId id="287" r:id="rId10"/>
    <p:sldId id="290" r:id="rId11"/>
    <p:sldId id="283" r:id="rId12"/>
    <p:sldId id="289" r:id="rId13"/>
    <p:sldId id="291" r:id="rId14"/>
    <p:sldId id="284" r:id="rId15"/>
    <p:sldId id="292" r:id="rId16"/>
    <p:sldId id="273" r:id="rId17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647" userDrawn="1">
          <p15:clr>
            <a:srgbClr val="A4A3A4"/>
          </p15:clr>
        </p15:guide>
        <p15:guide id="3" pos="61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nstantin A. Shemyakin" initials="KAS" lastIdx="1" clrIdx="0">
    <p:extLst>
      <p:ext uri="{19B8F6BF-5375-455C-9EA6-DF929625EA0E}">
        <p15:presenceInfo xmlns:p15="http://schemas.microsoft.com/office/powerpoint/2012/main" userId="S-1-5-21-3234346791-3903088639-3192236989-10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1F"/>
    <a:srgbClr val="DA1631"/>
    <a:srgbClr val="666666"/>
    <a:srgbClr val="DB1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66063" autoAdjust="0"/>
  </p:normalViewPr>
  <p:slideViewPr>
    <p:cSldViewPr snapToGrid="0" showGuides="1">
      <p:cViewPr varScale="1">
        <p:scale>
          <a:sx n="36" d="100"/>
          <a:sy n="36" d="100"/>
        </p:scale>
        <p:origin x="1446" y="54"/>
      </p:cViewPr>
      <p:guideLst>
        <p:guide orient="horz" pos="3240"/>
        <p:guide pos="5647"/>
        <p:guide pos="61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29T09:19:20.306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29T09:19:20.306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29T09:19:20.306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951297-E591-4FAF-9BEE-C9E051A232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F69C5-5B2E-47C3-8EDA-1A1450E8B1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71D60-D843-4142-A4AC-64A76C631DB6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773D0-99E4-4729-B1ED-7BF861C363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78EB1-70AF-4A4A-AE69-8E045E1E2B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FDC57-EE05-4B0F-B044-742D26C4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019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D143D-A34D-42CD-ABE2-D0E158498742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0C588-3658-4F26-87DC-270A2494C4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20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1. Здравствуйте Темой моего доклада является Поддержка прямого управления эмбоссером Matica </a:t>
            </a:r>
          </a:p>
          <a:p>
            <a:r>
              <a:rPr lang="ru-RU" dirty="0" smtClean="0"/>
              <a:t>и создание драйвера для приложения TranzWare CardFactory.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013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7. В чем преимущества моего решения.</a:t>
            </a:r>
          </a:p>
          <a:p>
            <a:r>
              <a:rPr lang="ru-RU" dirty="0" smtClean="0"/>
              <a:t>1) Начнем с того, что ридер Smartware подключается к рабочей станции через</a:t>
            </a:r>
            <a:r>
              <a:rPr lang="en-US" baseline="0" dirty="0" smtClean="0"/>
              <a:t> Ethernet,</a:t>
            </a:r>
          </a:p>
          <a:p>
            <a:r>
              <a:rPr lang="ru-RU" baseline="0" dirty="0" smtClean="0"/>
              <a:t>А также передача данных между ридером и станцией происходит по протоколу </a:t>
            </a:r>
            <a:r>
              <a:rPr lang="en-US" baseline="0" dirty="0" smtClean="0"/>
              <a:t>TCP/IP,</a:t>
            </a:r>
          </a:p>
          <a:p>
            <a:r>
              <a:rPr lang="ru-RU" baseline="0" dirty="0" smtClean="0"/>
              <a:t>Следовательно по сравнению с ридерами </a:t>
            </a:r>
            <a:r>
              <a:rPr lang="en-US" baseline="0" dirty="0" err="1" smtClean="0"/>
              <a:t>pcsc</a:t>
            </a:r>
            <a:r>
              <a:rPr lang="en-US" baseline="0" dirty="0" smtClean="0"/>
              <a:t>, </a:t>
            </a:r>
            <a:r>
              <a:rPr lang="ru-RU" baseline="0" dirty="0" smtClean="0"/>
              <a:t>которые подключаются через </a:t>
            </a:r>
            <a:r>
              <a:rPr lang="en-US" baseline="0" dirty="0" smtClean="0"/>
              <a:t>USB,</a:t>
            </a:r>
          </a:p>
          <a:p>
            <a:r>
              <a:rPr lang="ru-RU" baseline="0" dirty="0" smtClean="0"/>
              <a:t>Для работы с ридером </a:t>
            </a:r>
            <a:r>
              <a:rPr lang="en-US" baseline="0" dirty="0" err="1" smtClean="0"/>
              <a:t>Smartware</a:t>
            </a:r>
            <a:r>
              <a:rPr lang="en-US" baseline="0" dirty="0" smtClean="0"/>
              <a:t> </a:t>
            </a:r>
            <a:r>
              <a:rPr lang="ru-RU" baseline="0" dirty="0" smtClean="0"/>
              <a:t>не обязательно непосредственное подключение</a:t>
            </a:r>
          </a:p>
          <a:p>
            <a:r>
              <a:rPr lang="ru-RU" baseline="0" dirty="0" smtClean="0"/>
              <a:t>Ридера к станции, появляется возможность удаленной работы с ридером.</a:t>
            </a:r>
          </a:p>
          <a:p>
            <a:r>
              <a:rPr lang="ru-RU" baseline="0" dirty="0" smtClean="0"/>
              <a:t>2) Предыдущие решения, которые осуществляли работу с ридером </a:t>
            </a:r>
            <a:r>
              <a:rPr lang="en-US" baseline="0" dirty="0" err="1" smtClean="0"/>
              <a:t>Smartware</a:t>
            </a:r>
            <a:r>
              <a:rPr lang="en-US" baseline="0" dirty="0" smtClean="0"/>
              <a:t> </a:t>
            </a:r>
            <a:r>
              <a:rPr lang="ru-RU" baseline="0" dirty="0" smtClean="0"/>
              <a:t>работали только на 32 разрядной платформе</a:t>
            </a:r>
            <a:r>
              <a:rPr lang="ru-RU" baseline="0" dirty="0" smtClean="0"/>
              <a:t>,</a:t>
            </a:r>
            <a:endParaRPr lang="en-US" baseline="0" dirty="0" smtClean="0"/>
          </a:p>
          <a:p>
            <a:r>
              <a:rPr lang="ru-RU" baseline="0" dirty="0" smtClean="0"/>
              <a:t>Наши клиенты хотят внедрения и 64 разрядной версии и мое решение позволяет запустить обработку карты на данной платформе.</a:t>
            </a:r>
            <a:endParaRPr lang="ru-RU" baseline="0" dirty="0" smtClean="0"/>
          </a:p>
          <a:p>
            <a:r>
              <a:rPr lang="ru-RU" baseline="0" dirty="0" smtClean="0"/>
              <a:t>3) Вендор утверждает, что ридеры </a:t>
            </a:r>
            <a:r>
              <a:rPr lang="en-US" baseline="0" dirty="0" err="1" smtClean="0"/>
              <a:t>smartware</a:t>
            </a:r>
            <a:r>
              <a:rPr lang="en-US" baseline="0" dirty="0" smtClean="0"/>
              <a:t> </a:t>
            </a:r>
            <a:r>
              <a:rPr lang="ru-RU" baseline="0" dirty="0" smtClean="0"/>
              <a:t>работают быстрее и эффективнее ридеров </a:t>
            </a:r>
            <a:r>
              <a:rPr lang="en-US" baseline="0" dirty="0" smtClean="0"/>
              <a:t>PCSC</a:t>
            </a:r>
            <a:r>
              <a:rPr lang="ru-RU" baseline="0" dirty="0" smtClean="0"/>
              <a:t>  </a:t>
            </a:r>
          </a:p>
          <a:p>
            <a:r>
              <a:rPr lang="ru-RU" baseline="0" dirty="0" smtClean="0"/>
              <a:t>4) Предыдущие решения использовали </a:t>
            </a:r>
            <a:r>
              <a:rPr lang="en-US" baseline="0" dirty="0" err="1" smtClean="0"/>
              <a:t>PersoDll</a:t>
            </a:r>
            <a:r>
              <a:rPr lang="en-US" baseline="0" dirty="0" smtClean="0"/>
              <a:t> </a:t>
            </a:r>
            <a:r>
              <a:rPr lang="ru-RU" baseline="0" dirty="0" smtClean="0"/>
              <a:t>для работы с эмбоссерами </a:t>
            </a:r>
            <a:r>
              <a:rPr lang="en-US" baseline="0" dirty="0" err="1" smtClean="0"/>
              <a:t>Smartware</a:t>
            </a:r>
            <a:r>
              <a:rPr lang="en-US" baseline="0" dirty="0" smtClean="0"/>
              <a:t>,</a:t>
            </a:r>
            <a:r>
              <a:rPr lang="ru-RU" baseline="0" dirty="0" smtClean="0"/>
              <a:t> после работы с таким решением, клиенты сообщили,что оно слишком медленное,</a:t>
            </a:r>
            <a:r>
              <a:rPr lang="en-US" baseline="0" dirty="0" smtClean="0"/>
              <a:t> </a:t>
            </a:r>
            <a:r>
              <a:rPr lang="ru-RU" baseline="0" dirty="0" smtClean="0"/>
              <a:t>но у </a:t>
            </a:r>
            <a:r>
              <a:rPr lang="en-US" baseline="0" dirty="0" err="1" smtClean="0"/>
              <a:t>Smartware</a:t>
            </a:r>
            <a:r>
              <a:rPr lang="ru-RU" baseline="0" dirty="0" smtClean="0"/>
              <a:t> есть еще один интерфейс взаимодействия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TCPScript</a:t>
            </a:r>
            <a:r>
              <a:rPr lang="en-US" baseline="0" dirty="0" smtClean="0"/>
              <a:t>,</a:t>
            </a:r>
            <a:endParaRPr lang="ru-RU" baseline="0" dirty="0" smtClean="0"/>
          </a:p>
          <a:p>
            <a:r>
              <a:rPr lang="ru-RU" baseline="0" dirty="0" smtClean="0"/>
              <a:t>Этот способ взаимодействия работает намного быстрее чем предыдущее решение.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359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Как вы можете видеть на представленном видео один из наших клиентов использует эмбоссер, имеющий ридеры </a:t>
            </a:r>
            <a:r>
              <a:rPr lang="en-US" baseline="0" dirty="0" err="1" smtClean="0"/>
              <a:t>Smartware</a:t>
            </a:r>
            <a:r>
              <a:rPr lang="en-US" baseline="0" dirty="0" smtClean="0"/>
              <a:t>.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699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8. В результате данной работы был реализован</a:t>
            </a:r>
            <a:r>
              <a:rPr lang="ru-RU" baseline="0" dirty="0" smtClean="0"/>
              <a:t> </a:t>
            </a:r>
            <a:r>
              <a:rPr lang="ru-RU" dirty="0" smtClean="0"/>
              <a:t>драйвер Embosser Smartware,</a:t>
            </a:r>
          </a:p>
          <a:p>
            <a:r>
              <a:rPr lang="ru-RU" dirty="0" smtClean="0"/>
              <a:t>Который осуществляет запись карт через один или несколько ридеров Smartware. </a:t>
            </a:r>
          </a:p>
          <a:p>
            <a:r>
              <a:rPr lang="ru-RU" dirty="0" smtClean="0"/>
              <a:t>Данная доработку планируется добавить в следующую версию приложения, </a:t>
            </a:r>
          </a:p>
          <a:p>
            <a:r>
              <a:rPr lang="ru-RU" dirty="0" smtClean="0"/>
              <a:t>а также в дальнейшем поддерживать.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107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Для начала вкратце расскажу об основных возможностях приложения CardFactory.</a:t>
            </a:r>
          </a:p>
          <a:p>
            <a:r>
              <a:rPr lang="ru-RU" dirty="0" smtClean="0"/>
              <a:t>CardFactory является приложением для обработки и настройки карточных продуктов,</a:t>
            </a:r>
          </a:p>
          <a:p>
            <a:r>
              <a:rPr lang="ru-RU" dirty="0" smtClean="0"/>
              <a:t>построенным на базе технологической платформы FloraWare.</a:t>
            </a:r>
          </a:p>
          <a:p>
            <a:r>
              <a:rPr lang="ru-RU" dirty="0" smtClean="0"/>
              <a:t>В данном приложении реализованны основные возможности для работы с банковскими картами, как:</a:t>
            </a:r>
          </a:p>
          <a:p>
            <a:r>
              <a:rPr lang="ru-RU" dirty="0" smtClean="0"/>
              <a:t>Настройка карточного продукта,</a:t>
            </a:r>
          </a:p>
          <a:p>
            <a:r>
              <a:rPr lang="ru-RU" dirty="0" smtClean="0"/>
              <a:t>Обработка и </a:t>
            </a:r>
            <a:r>
              <a:rPr lang="ru-RU" dirty="0" smtClean="0"/>
              <a:t>персонализация одной </a:t>
            </a:r>
            <a:r>
              <a:rPr lang="ru-RU" dirty="0" smtClean="0"/>
              <a:t>или </a:t>
            </a:r>
            <a:r>
              <a:rPr lang="ru-RU" dirty="0" smtClean="0"/>
              <a:t>нескольких </a:t>
            </a:r>
            <a:r>
              <a:rPr lang="ru-RU" dirty="0" smtClean="0"/>
              <a:t>физических карт через один из поддержанных кардридеров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11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3.Для того, чтобы успешно обработать карточный продукт средствами CardFactory </a:t>
            </a:r>
          </a:p>
          <a:p>
            <a:r>
              <a:rPr lang="ru-RU" dirty="0" smtClean="0"/>
              <a:t>нужно провести его предварительную настройку.</a:t>
            </a:r>
          </a:p>
          <a:p>
            <a:r>
              <a:rPr lang="ru-RU" dirty="0" smtClean="0"/>
              <a:t>Во-первых, внутри TWCF нужно создать экземпляр карточного продукта.</a:t>
            </a:r>
          </a:p>
          <a:p>
            <a:r>
              <a:rPr lang="ru-RU" dirty="0" smtClean="0"/>
              <a:t>Любой карточный продукт внутри CardFactory представляет из себя набор модулей и их настроек,</a:t>
            </a:r>
          </a:p>
          <a:p>
            <a:r>
              <a:rPr lang="ru-RU" dirty="0" smtClean="0"/>
              <a:t>Внутри карточного продукта пользователь может выполнять с модулями различные операции, а именно:</a:t>
            </a:r>
          </a:p>
          <a:p>
            <a:r>
              <a:rPr lang="ru-RU" dirty="0" smtClean="0"/>
              <a:t>добавлять, удалять, менять их последовательность запуска при обработке, </a:t>
            </a:r>
          </a:p>
          <a:p>
            <a:r>
              <a:rPr lang="ru-RU" dirty="0" smtClean="0"/>
              <a:t>а также переходить во внутреннюю часть модуля для его непосредственной настройки.</a:t>
            </a:r>
          </a:p>
          <a:p>
            <a:r>
              <a:rPr lang="ru-RU" dirty="0" smtClean="0"/>
              <a:t>Каждый модуль отвечает за отдельный этап обработки карты, </a:t>
            </a:r>
          </a:p>
          <a:p>
            <a:r>
              <a:rPr lang="ru-RU" dirty="0" smtClean="0"/>
              <a:t>когда процесс обработки будет запущен, каждый модуль будет выполнять свою работу в том порядке, </a:t>
            </a:r>
          </a:p>
          <a:p>
            <a:r>
              <a:rPr lang="ru-RU" dirty="0" smtClean="0"/>
              <a:t>который был выставлен пользователем при настройке карточного продукта.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77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4. После того, </a:t>
            </a:r>
          </a:p>
          <a:p>
            <a:r>
              <a:rPr lang="ru-RU" dirty="0" smtClean="0"/>
              <a:t>как карточный продукт был успешно настроен можно переходить к записи физической карты.</a:t>
            </a:r>
          </a:p>
          <a:p>
            <a:r>
              <a:rPr lang="ru-RU" dirty="0" smtClean="0"/>
              <a:t>При настройке карточного продукта в модуле ChipWriterDriver, </a:t>
            </a:r>
          </a:p>
          <a:p>
            <a:r>
              <a:rPr lang="ru-RU" dirty="0" smtClean="0"/>
              <a:t>который реализует общение с </a:t>
            </a:r>
            <a:r>
              <a:rPr lang="ru-RU" dirty="0" smtClean="0"/>
              <a:t>кардридерами</a:t>
            </a:r>
            <a:r>
              <a:rPr lang="en-US" dirty="0" smtClean="0"/>
              <a:t> </a:t>
            </a:r>
            <a:r>
              <a:rPr lang="ru-RU" dirty="0" smtClean="0"/>
              <a:t>и</a:t>
            </a:r>
            <a:r>
              <a:rPr lang="ru-RU" baseline="0" dirty="0" smtClean="0"/>
              <a:t> эмбоссерами</a:t>
            </a:r>
            <a:r>
              <a:rPr lang="ru-RU" dirty="0" smtClean="0"/>
              <a:t>, </a:t>
            </a:r>
            <a:r>
              <a:rPr lang="ru-RU" dirty="0" smtClean="0"/>
              <a:t>а также запись информации через кардридер на карту,</a:t>
            </a:r>
          </a:p>
          <a:p>
            <a:r>
              <a:rPr lang="ru-RU" dirty="0" smtClean="0"/>
              <a:t>для успешной обработки карты пользователь должен выбрать тип карты, которая будет обработана,</a:t>
            </a:r>
          </a:p>
          <a:p>
            <a:r>
              <a:rPr lang="ru-RU" dirty="0" smtClean="0"/>
              <a:t>а также тип ридера, который будет использоваться для обработки.</a:t>
            </a:r>
          </a:p>
          <a:p>
            <a:endParaRPr lang="ru-RU" dirty="0" smtClean="0"/>
          </a:p>
          <a:p>
            <a:r>
              <a:rPr lang="ru-RU" dirty="0" smtClean="0"/>
              <a:t>В зависимости от типа карты и кардридера, выбранного в ChipWriterDriver, </a:t>
            </a:r>
          </a:p>
          <a:p>
            <a:r>
              <a:rPr lang="ru-RU" dirty="0" smtClean="0"/>
              <a:t>карта прикладывается или вставляется в ридер и обработка карты запускается через специальный</a:t>
            </a:r>
          </a:p>
          <a:p>
            <a:r>
              <a:rPr lang="ru-RU" dirty="0" smtClean="0"/>
              <a:t>модуль Processing, присутствующий в CardFactory.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206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5. Моей задачей была</a:t>
            </a:r>
            <a:r>
              <a:rPr lang="ru-RU" baseline="0" dirty="0" smtClean="0"/>
              <a:t> реализация</a:t>
            </a:r>
            <a:r>
              <a:rPr lang="ru-RU" dirty="0" smtClean="0"/>
              <a:t> драйвера Embosser_smartware, </a:t>
            </a:r>
          </a:p>
          <a:p>
            <a:r>
              <a:rPr lang="ru-RU" dirty="0" smtClean="0"/>
              <a:t>который является частью модуля ChipWriterDriver </a:t>
            </a:r>
          </a:p>
          <a:p>
            <a:r>
              <a:rPr lang="ru-RU" dirty="0" smtClean="0"/>
              <a:t>и </a:t>
            </a:r>
            <a:r>
              <a:rPr lang="ru-RU" dirty="0" smtClean="0"/>
              <a:t>отвечает </a:t>
            </a:r>
            <a:r>
              <a:rPr lang="ru-RU" dirty="0" smtClean="0"/>
              <a:t>за общение и работу с эмбоссерами Smartware.</a:t>
            </a:r>
          </a:p>
          <a:p>
            <a:r>
              <a:rPr lang="ru-RU" dirty="0" smtClean="0"/>
              <a:t>Функционал</a:t>
            </a:r>
            <a:r>
              <a:rPr lang="ru-RU" baseline="0" dirty="0" smtClean="0"/>
              <a:t> р</a:t>
            </a:r>
            <a:r>
              <a:rPr lang="ru-RU" dirty="0" smtClean="0"/>
              <a:t>еализуемого драйвера</a:t>
            </a:r>
            <a:r>
              <a:rPr lang="ru-RU" baseline="0" dirty="0" smtClean="0"/>
              <a:t> </a:t>
            </a:r>
            <a:r>
              <a:rPr lang="ru-RU" dirty="0" smtClean="0"/>
              <a:t>нацелен на то, чтобы</a:t>
            </a:r>
            <a:r>
              <a:rPr lang="ru-RU" baseline="0" dirty="0" smtClean="0"/>
              <a:t> имелась возможность</a:t>
            </a:r>
            <a:endParaRPr lang="ru-RU" dirty="0" smtClean="0"/>
          </a:p>
          <a:p>
            <a:r>
              <a:rPr lang="ru-RU" dirty="0" smtClean="0"/>
              <a:t>подключения и работы с</a:t>
            </a:r>
            <a:r>
              <a:rPr lang="ru-RU" baseline="0" dirty="0" smtClean="0"/>
              <a:t> ридерами </a:t>
            </a:r>
            <a:r>
              <a:rPr lang="en-US" baseline="0" dirty="0" err="1" smtClean="0"/>
              <a:t>Smartware</a:t>
            </a:r>
            <a:r>
              <a:rPr lang="en-US" baseline="0" dirty="0" smtClean="0"/>
              <a:t> </a:t>
            </a:r>
            <a:r>
              <a:rPr lang="ru-RU" baseline="0" dirty="0" smtClean="0"/>
              <a:t>по протоколу </a:t>
            </a:r>
            <a:r>
              <a:rPr lang="en-US" baseline="0" dirty="0" smtClean="0"/>
              <a:t>TCP/IP, </a:t>
            </a:r>
            <a:endParaRPr lang="ru-RU" baseline="0" dirty="0" smtClean="0"/>
          </a:p>
          <a:p>
            <a:r>
              <a:rPr lang="ru-RU" baseline="0" dirty="0" smtClean="0"/>
              <a:t>а также появилась платформенная независимость</a:t>
            </a:r>
            <a:r>
              <a:rPr lang="ru-RU" dirty="0" smtClean="0"/>
              <a:t>.</a:t>
            </a:r>
          </a:p>
          <a:p>
            <a:r>
              <a:rPr lang="ru-RU" dirty="0" smtClean="0"/>
              <a:t>Ранее уже</a:t>
            </a:r>
            <a:r>
              <a:rPr lang="ru-RU" baseline="0" dirty="0" smtClean="0"/>
              <a:t> были созданы решения для работы с </a:t>
            </a:r>
            <a:r>
              <a:rPr lang="en-US" baseline="0" dirty="0" err="1" smtClean="0"/>
              <a:t>Smartware</a:t>
            </a:r>
            <a:r>
              <a:rPr lang="ru-RU" baseline="0" dirty="0" smtClean="0"/>
              <a:t>, но все они работали на 32 разрядной платформе.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99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5. Процесс</a:t>
            </a:r>
            <a:r>
              <a:rPr lang="ru-RU" baseline="0" dirty="0" smtClean="0"/>
              <a:t> обработки карты с помощью</a:t>
            </a:r>
            <a:r>
              <a:rPr lang="en-US" baseline="0" dirty="0" smtClean="0"/>
              <a:t> </a:t>
            </a:r>
            <a:r>
              <a:rPr lang="ru-RU" baseline="0" dirty="0" smtClean="0"/>
              <a:t>ридера </a:t>
            </a:r>
            <a:r>
              <a:rPr lang="en-US" baseline="0" dirty="0" err="1" smtClean="0"/>
              <a:t>Smartware</a:t>
            </a:r>
            <a:r>
              <a:rPr lang="en-US" baseline="0" dirty="0" smtClean="0"/>
              <a:t> </a:t>
            </a:r>
            <a:r>
              <a:rPr lang="ru-RU" baseline="0" dirty="0" smtClean="0"/>
              <a:t>происходит следующим образом:</a:t>
            </a:r>
          </a:p>
          <a:p>
            <a:pPr marL="342900" indent="-342900">
              <a:buAutoNum type="arabicParenR"/>
            </a:pPr>
            <a:r>
              <a:rPr lang="en-US" baseline="0" dirty="0" smtClean="0"/>
              <a:t>TWCF </a:t>
            </a:r>
            <a:r>
              <a:rPr lang="ru-RU" baseline="0" dirty="0" smtClean="0"/>
              <a:t>записывает информацию о карте в базу данных </a:t>
            </a:r>
            <a:r>
              <a:rPr lang="en-US" baseline="0" dirty="0" smtClean="0"/>
              <a:t>MS Access.</a:t>
            </a:r>
          </a:p>
          <a:p>
            <a:pPr marL="342900" indent="-342900">
              <a:buAutoNum type="arabicParenR"/>
            </a:pPr>
            <a:r>
              <a:rPr lang="ru-RU" baseline="0" dirty="0" smtClean="0"/>
              <a:t>Приложение для работы с ридерами и эмбоссерами </a:t>
            </a:r>
            <a:r>
              <a:rPr lang="en-US" baseline="0" dirty="0" err="1" smtClean="0"/>
              <a:t>Maticard</a:t>
            </a:r>
            <a:r>
              <a:rPr lang="en-US" baseline="0" dirty="0" smtClean="0"/>
              <a:t> PRO </a:t>
            </a:r>
            <a:r>
              <a:rPr lang="ru-RU" baseline="0" dirty="0" smtClean="0"/>
              <a:t>получает данные из Базы</a:t>
            </a:r>
          </a:p>
          <a:p>
            <a:pPr marL="342900" indent="-342900">
              <a:buAutoNum type="arabicParenR"/>
            </a:pPr>
            <a:r>
              <a:rPr lang="ru-RU" baseline="0" dirty="0" smtClean="0"/>
              <a:t>Обработка карты запускается в </a:t>
            </a:r>
            <a:r>
              <a:rPr lang="en-US" baseline="0" dirty="0" err="1" smtClean="0"/>
              <a:t>Maticard</a:t>
            </a:r>
            <a:r>
              <a:rPr lang="en-US" baseline="0" dirty="0" smtClean="0"/>
              <a:t> PRO</a:t>
            </a:r>
          </a:p>
          <a:p>
            <a:pPr marL="342900" indent="-342900">
              <a:buAutoNum type="arabicParenR"/>
            </a:pPr>
            <a:r>
              <a:rPr lang="en-US" baseline="0" dirty="0" err="1" smtClean="0"/>
              <a:t>Maticard</a:t>
            </a:r>
            <a:r>
              <a:rPr lang="en-US" baseline="0" dirty="0" smtClean="0"/>
              <a:t> PRO </a:t>
            </a:r>
            <a:r>
              <a:rPr lang="ru-RU" baseline="0" dirty="0" smtClean="0"/>
              <a:t>передает сообщение в файл обмена в формате </a:t>
            </a:r>
            <a:r>
              <a:rPr lang="en-US" baseline="0" dirty="0" smtClean="0"/>
              <a:t>XML, </a:t>
            </a:r>
            <a:r>
              <a:rPr lang="ru-RU" baseline="0" dirty="0" smtClean="0"/>
              <a:t>о том, чтобы </a:t>
            </a:r>
            <a:r>
              <a:rPr lang="en-US" baseline="0" dirty="0" smtClean="0"/>
              <a:t>TWCF </a:t>
            </a:r>
            <a:r>
              <a:rPr lang="ru-RU" baseline="0" dirty="0" smtClean="0"/>
              <a:t>начал запись карты</a:t>
            </a:r>
          </a:p>
          <a:p>
            <a:pPr marL="342900" marR="0" lvl="0" indent="-34290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TWCF </a:t>
            </a:r>
            <a:r>
              <a:rPr lang="ru-RU" baseline="0" dirty="0" smtClean="0"/>
              <a:t>начинает записывать информацию на карту, передавая сообщения ридеру</a:t>
            </a:r>
            <a:r>
              <a:rPr lang="en-US" baseline="0" dirty="0" smtClean="0"/>
              <a:t> </a:t>
            </a:r>
            <a:r>
              <a:rPr lang="ru-RU" baseline="0" dirty="0" smtClean="0"/>
              <a:t>по протоколу </a:t>
            </a:r>
            <a:r>
              <a:rPr lang="en-US" baseline="0" dirty="0" smtClean="0"/>
              <a:t>TCP/IP </a:t>
            </a:r>
            <a:r>
              <a:rPr lang="ru-RU" baseline="0" dirty="0" smtClean="0"/>
              <a:t>на специальном скриптовом языке </a:t>
            </a:r>
            <a:r>
              <a:rPr lang="en-US" baseline="0" dirty="0" err="1" smtClean="0"/>
              <a:t>TCPScript</a:t>
            </a:r>
            <a:r>
              <a:rPr lang="en-US" baseline="0" dirty="0" smtClean="0"/>
              <a:t> </a:t>
            </a:r>
            <a:r>
              <a:rPr lang="ru-RU" baseline="0" dirty="0" smtClean="0"/>
              <a:t>и получая ответы о выполненных операциях</a:t>
            </a:r>
          </a:p>
          <a:p>
            <a:pPr marL="342900" marR="0" lvl="0" indent="-34290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ru-RU" baseline="0" dirty="0" smtClean="0"/>
              <a:t>После окончания записи карты </a:t>
            </a:r>
            <a:r>
              <a:rPr lang="en-US" baseline="0" dirty="0" smtClean="0"/>
              <a:t>TWCF </a:t>
            </a:r>
            <a:r>
              <a:rPr lang="ru-RU" baseline="0" dirty="0" smtClean="0"/>
              <a:t>передает сообщения об окончании процесса обработки в тот же файл обмена</a:t>
            </a:r>
          </a:p>
          <a:p>
            <a:pPr marL="342900" marR="0" lvl="0" indent="-34290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ru-RU" baseline="0" dirty="0" smtClean="0"/>
              <a:t>Это сообщение получает </a:t>
            </a:r>
            <a:r>
              <a:rPr lang="en-US" baseline="0" dirty="0" err="1" smtClean="0"/>
              <a:t>Maticard</a:t>
            </a:r>
            <a:r>
              <a:rPr lang="en-US" baseline="0" dirty="0" smtClean="0"/>
              <a:t> PRO, </a:t>
            </a:r>
            <a:r>
              <a:rPr lang="ru-RU" baseline="0" dirty="0" smtClean="0"/>
              <a:t>который в свою очередь завершает обработку карты</a:t>
            </a:r>
          </a:p>
          <a:p>
            <a:pPr marL="342900" marR="0" lvl="0" indent="-34290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baseline="0" dirty="0" smtClean="0"/>
          </a:p>
          <a:p>
            <a:pPr marL="342900" marR="0" lvl="0" indent="-34290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24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6. </a:t>
            </a:r>
          </a:p>
          <a:p>
            <a:r>
              <a:rPr lang="ru-RU" dirty="0" smtClean="0"/>
              <a:t>Так как ридеры Smartware могут работать в двух режимах: однопоточном и многопоточном.</a:t>
            </a:r>
          </a:p>
          <a:p>
            <a:r>
              <a:rPr lang="ru-RU" dirty="0" smtClean="0"/>
              <a:t>Возникла потребность не только создания вышеупомянутого </a:t>
            </a:r>
            <a:r>
              <a:rPr lang="ru-RU" dirty="0" smtClean="0"/>
              <a:t>драйвера, </a:t>
            </a:r>
            <a:r>
              <a:rPr lang="ru-RU" dirty="0" smtClean="0"/>
              <a:t>а также </a:t>
            </a:r>
            <a:r>
              <a:rPr lang="ru-RU" dirty="0" smtClean="0"/>
              <a:t>доработки </a:t>
            </a:r>
            <a:r>
              <a:rPr lang="ru-RU" dirty="0" smtClean="0"/>
              <a:t>модуля</a:t>
            </a:r>
          </a:p>
          <a:p>
            <a:r>
              <a:rPr lang="ru-RU" dirty="0" smtClean="0"/>
              <a:t>ChipWriterDriver для реализации возможности подключения ридера в многопоточном режиме.</a:t>
            </a:r>
          </a:p>
          <a:p>
            <a:r>
              <a:rPr lang="ru-RU" dirty="0" smtClean="0"/>
              <a:t>Основной причиной для </a:t>
            </a:r>
            <a:r>
              <a:rPr lang="ru-RU" dirty="0" smtClean="0"/>
              <a:t>доработки модуля послужило </a:t>
            </a:r>
            <a:r>
              <a:rPr lang="ru-RU" dirty="0" smtClean="0"/>
              <a:t>то, </a:t>
            </a:r>
          </a:p>
          <a:p>
            <a:r>
              <a:rPr lang="ru-RU" dirty="0" smtClean="0"/>
              <a:t>в многопоточном режиме к одной станции подключается несколько кардридеров, </a:t>
            </a:r>
          </a:p>
          <a:p>
            <a:r>
              <a:rPr lang="ru-RU" dirty="0" smtClean="0"/>
              <a:t>каждый из которых имеет свой собственный IP адрес и порт.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807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 адреса ридеров отсчитываются от базового IP адреса, </a:t>
            </a:r>
          </a:p>
          <a:p>
            <a:r>
              <a:rPr lang="ru-RU" dirty="0" smtClean="0"/>
              <a:t>например, в представленном ридере базовым IP адресом является адрес 192.168.0.80,</a:t>
            </a:r>
          </a:p>
          <a:p>
            <a:r>
              <a:rPr lang="ru-RU" dirty="0" smtClean="0"/>
              <a:t>а адресом первого подключенного ридера служит адрес 192.168.0.81, </a:t>
            </a:r>
          </a:p>
          <a:p>
            <a:r>
              <a:rPr lang="ru-RU" dirty="0" smtClean="0"/>
              <a:t>следовательно при подключении ридера в многопоточном режиме, </a:t>
            </a:r>
          </a:p>
          <a:p>
            <a:r>
              <a:rPr lang="ru-RU" dirty="0" smtClean="0"/>
              <a:t>каждый поток обработки должен подключаться к различным IP адресам.</a:t>
            </a:r>
          </a:p>
          <a:p>
            <a:r>
              <a:rPr lang="ru-RU" dirty="0" smtClean="0"/>
              <a:t>В модуле ChipWriterDriver была реализована возможность настройки базового адреса, </a:t>
            </a:r>
          </a:p>
          <a:p>
            <a:r>
              <a:rPr lang="ru-RU" dirty="0" smtClean="0"/>
              <a:t>на основе которого определяются и выставляются адреса всех подключенных ридеров.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261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Как вы можете видеть на представленном видео, </a:t>
            </a:r>
          </a:p>
          <a:p>
            <a:pPr marL="0" marR="0" lvl="0" indent="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я открываю уже настроенный тестовый карточный продукт</a:t>
            </a:r>
          </a:p>
          <a:p>
            <a:pPr marL="0" marR="0" lvl="0" indent="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После этого запускаю обработку карты</a:t>
            </a:r>
          </a:p>
          <a:p>
            <a:pPr marL="0" marR="0" lvl="0" indent="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Перехожу в тестовую базу данных, в которую записались данные карты</a:t>
            </a:r>
          </a:p>
          <a:p>
            <a:pPr marL="0" marR="0" lvl="0" indent="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После запускаю обработку карты уже внутри </a:t>
            </a:r>
            <a:r>
              <a:rPr lang="en-US" baseline="0" dirty="0" err="1" smtClean="0"/>
              <a:t>Maticard</a:t>
            </a:r>
            <a:r>
              <a:rPr lang="en-US" baseline="0" dirty="0" smtClean="0"/>
              <a:t> PRO</a:t>
            </a:r>
          </a:p>
          <a:p>
            <a:pPr marL="0" marR="0" lvl="0" indent="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Только после этого </a:t>
            </a:r>
            <a:r>
              <a:rPr lang="en-US" baseline="0" dirty="0" smtClean="0"/>
              <a:t>TWCF </a:t>
            </a:r>
            <a:r>
              <a:rPr lang="ru-RU" baseline="0" dirty="0" smtClean="0"/>
              <a:t>начинает запись карты</a:t>
            </a:r>
          </a:p>
          <a:p>
            <a:pPr marL="0" marR="0" lvl="0" indent="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По окончанию записи </a:t>
            </a:r>
            <a:r>
              <a:rPr lang="en-US" baseline="0" dirty="0" smtClean="0"/>
              <a:t>TWCF </a:t>
            </a:r>
            <a:r>
              <a:rPr lang="ru-RU" baseline="0" dirty="0" smtClean="0"/>
              <a:t>и </a:t>
            </a:r>
            <a:r>
              <a:rPr lang="en-US" baseline="0" dirty="0" err="1" smtClean="0"/>
              <a:t>Maticard</a:t>
            </a:r>
            <a:r>
              <a:rPr lang="en-US" baseline="0" dirty="0" smtClean="0"/>
              <a:t> PRO </a:t>
            </a:r>
            <a:r>
              <a:rPr lang="ru-RU" baseline="0" dirty="0" smtClean="0"/>
              <a:t>завершают обработку карты</a:t>
            </a:r>
            <a:endParaRPr lang="en-US" baseline="0" dirty="0" smtClean="0"/>
          </a:p>
          <a:p>
            <a:pPr marL="342900" marR="0" lvl="0" indent="-342900" algn="l" defTabSz="13715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C588-3658-4F26-87DC-270A2494C4F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33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3F2F60-591A-448A-AD90-1628A557ED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9311" y="2443163"/>
            <a:ext cx="12944217" cy="3328361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8000" b="1" cap="all" baseline="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228B39-CE56-44B3-B868-278EC35E5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8657" y="5906010"/>
            <a:ext cx="12944217" cy="603504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DA16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0E6A387-D6CD-4EEA-8260-213A82AD7F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1278" y="6449568"/>
            <a:ext cx="12941596" cy="1481268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DA16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Job Role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124B59-153F-4F3A-88E6-2676F3EB530A}"/>
              </a:ext>
            </a:extLst>
          </p:cNvPr>
          <p:cNvCxnSpPr/>
          <p:nvPr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1DD5811-DA7A-487C-9D39-2B9F9FB1FF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6561" y="958334"/>
            <a:ext cx="2956560" cy="124479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D989C0-9C3F-488E-AC86-CB378CF8BDA9}"/>
              </a:ext>
            </a:extLst>
          </p:cNvPr>
          <p:cNvCxnSpPr/>
          <p:nvPr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6AC487A-5FBD-46EB-BAFA-38F0BAF33E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6561" y="958334"/>
            <a:ext cx="2956560" cy="1244796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C43C7C4-3A13-4C56-B8BD-69520BA297BF}"/>
              </a:ext>
            </a:extLst>
          </p:cNvPr>
          <p:cNvSpPr txBox="1">
            <a:spLocks/>
          </p:cNvSpPr>
          <p:nvPr userDrawn="1"/>
        </p:nvSpPr>
        <p:spPr>
          <a:xfrm>
            <a:off x="339725" y="9896475"/>
            <a:ext cx="9338429" cy="2552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1000" dirty="0">
                <a:solidFill>
                  <a:srgbClr val="1E1F1F"/>
                </a:solidFill>
              </a:rPr>
              <a:t>Copyright ©</a:t>
            </a:r>
            <a:r>
              <a:rPr lang="ru-RU" altLang="en-US" sz="1000" dirty="0">
                <a:solidFill>
                  <a:srgbClr val="1E1F1F"/>
                </a:solidFill>
              </a:rPr>
              <a:t> </a:t>
            </a:r>
            <a:fld id="{169F01EA-A77F-49D6-83D7-90F341D0DBE5}" type="datetimeyyyy">
              <a:rPr lang="en-US" altLang="en-US" sz="1000" smtClean="0">
                <a:solidFill>
                  <a:srgbClr val="1E1F1F"/>
                </a:solidFill>
              </a:rPr>
              <a:pPr marL="0" marR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2024</a:t>
            </a:fld>
            <a:r>
              <a:rPr lang="en-US" altLang="en-US" sz="1000" dirty="0" smtClean="0">
                <a:solidFill>
                  <a:srgbClr val="1E1F1F"/>
                </a:solidFill>
              </a:rPr>
              <a:t> </a:t>
            </a:r>
            <a:r>
              <a:rPr lang="en-US" altLang="en-US" sz="1000" dirty="0">
                <a:solidFill>
                  <a:srgbClr val="1E1F1F"/>
                </a:solidFill>
              </a:rPr>
              <a:t>Compass </a:t>
            </a:r>
            <a:r>
              <a:rPr lang="en-US" altLang="en-US" sz="1000" dirty="0" smtClean="0">
                <a:solidFill>
                  <a:srgbClr val="1E1F1F"/>
                </a:solidFill>
              </a:rPr>
              <a:t>Plus.</a:t>
            </a:r>
            <a:r>
              <a:rPr lang="ru-RU" altLang="en-US" sz="1000" dirty="0" smtClean="0">
                <a:solidFill>
                  <a:srgbClr val="1E1F1F"/>
                </a:solidFill>
              </a:rPr>
              <a:t> </a:t>
            </a:r>
            <a:r>
              <a:rPr lang="en-US" altLang="en-US" sz="1000" dirty="0">
                <a:solidFill>
                  <a:srgbClr val="1E1F1F"/>
                </a:solidFill>
              </a:rPr>
              <a:t>[</a:t>
            </a:r>
            <a:r>
              <a:rPr lang="en-US" altLang="en-US" sz="1000" dirty="0">
                <a:solidFill>
                  <a:srgbClr val="DA1631"/>
                </a:solidFill>
              </a:rPr>
              <a:t>Public | Confidential | Restricted | Secret | Private</a:t>
            </a:r>
            <a:r>
              <a:rPr lang="en-US" altLang="en-US" sz="1000" dirty="0">
                <a:solidFill>
                  <a:srgbClr val="1E1F1F"/>
                </a:solidFill>
              </a:rPr>
              <a:t>], v[</a:t>
            </a:r>
            <a:r>
              <a:rPr lang="en-US" altLang="en-US" sz="1000" dirty="0">
                <a:solidFill>
                  <a:srgbClr val="DA1631"/>
                </a:solidFill>
              </a:rPr>
              <a:t>1.00</a:t>
            </a:r>
            <a:r>
              <a:rPr lang="en-US" altLang="en-US" sz="1000" dirty="0">
                <a:solidFill>
                  <a:srgbClr val="1E1F1F"/>
                </a:solidFill>
              </a:rPr>
              <a:t>][</a:t>
            </a:r>
            <a:r>
              <a:rPr lang="en-US" altLang="en-US" sz="1000" dirty="0">
                <a:solidFill>
                  <a:srgbClr val="DA1631"/>
                </a:solidFill>
              </a:rPr>
              <a:t>L</a:t>
            </a:r>
            <a:r>
              <a:rPr lang="en-US" altLang="en-US" sz="1000" dirty="0">
                <a:solidFill>
                  <a:srgbClr val="1E1F1F"/>
                </a:solidFill>
              </a:rPr>
              <a:t>], </a:t>
            </a:r>
            <a:fld id="{6E9D96D5-D451-47F1-B6D5-958A582C21F3}" type="datetime4">
              <a:rPr lang="en-US" altLang="en-US" sz="1000">
                <a:solidFill>
                  <a:srgbClr val="1E1F1F"/>
                </a:solidFill>
              </a:rPr>
              <a:pPr marL="0" marR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May 29, 2024</a:t>
            </a:fld>
            <a:r>
              <a:rPr lang="en-US" altLang="en-US" sz="1000" dirty="0" smtClean="0">
                <a:solidFill>
                  <a:srgbClr val="1E1F1F"/>
                </a:solidFill>
              </a:rPr>
              <a:t>. Developed by: </a:t>
            </a:r>
            <a:r>
              <a:rPr lang="en-US" altLang="en-US" sz="1000" b="0" kern="1200" dirty="0" smtClean="0">
                <a:solidFill>
                  <a:srgbClr val="DA16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[Name Surname]</a:t>
            </a:r>
            <a:r>
              <a:rPr lang="en-US" altLang="en-US" sz="1000" b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r>
              <a:rPr lang="en-US" altLang="en-US" sz="1000" b="0" kern="1200" dirty="0" smtClean="0">
                <a:solidFill>
                  <a:srgbClr val="DA16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GB" sz="1000" b="0" kern="1200" dirty="0" smtClean="0">
              <a:solidFill>
                <a:srgbClr val="DA163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altLang="en-US" sz="1000" dirty="0" smtClean="0">
                <a:solidFill>
                  <a:srgbClr val="1E1F1F"/>
                </a:solidFill>
              </a:rPr>
              <a:t> </a:t>
            </a:r>
            <a:endParaRPr lang="en-GB" sz="1000" dirty="0"/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37455958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pos="861">
          <p15:clr>
            <a:srgbClr val="FBAE40"/>
          </p15:clr>
        </p15:guide>
        <p15:guide id="2" pos="96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91DF178-F20F-483E-84AD-5A4A20DAFA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BA52E77-4398-47D9-8309-98CCBBA862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6" y="455082"/>
            <a:ext cx="16636212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903D7CE-B6DA-4822-9D30-2AD0959B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5AA042-815D-4038-9793-7668EE3EC66F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2F7296A-03A0-426A-83D1-EBBAF0B9512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5" y="1903413"/>
            <a:ext cx="8480425" cy="7993064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C5BE7FB8-E304-4E7B-AE42-912B3DD2301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467853" y="1903413"/>
            <a:ext cx="8479629" cy="7993062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DA1E7-A5D3-4142-9A42-81C50E7413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921603-A588-47CD-B19B-9C837E09F2DE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5B18CFD-7170-46EA-B8BD-BDACE5EF36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34EABC-3429-4416-971A-5E910FBD59ED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59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  <p15:guide id="2" pos="5761">
          <p15:clr>
            <a:srgbClr val="FBAE40"/>
          </p15:clr>
        </p15:guide>
        <p15:guide id="3" pos="5964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658325-8A4D-4DE8-AA38-DD5342116ECF}"/>
              </a:ext>
            </a:extLst>
          </p:cNvPr>
          <p:cNvCxnSpPr>
            <a:cxnSpLocks/>
          </p:cNvCxnSpPr>
          <p:nvPr/>
        </p:nvCxnSpPr>
        <p:spPr>
          <a:xfrm>
            <a:off x="9144000" y="1903413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91DF178-F20F-483E-84AD-5A4A20DAFA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BA52E77-4398-47D9-8309-98CCBBA862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6" y="455082"/>
            <a:ext cx="16636212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903D7CE-B6DA-4822-9D30-2AD0959B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5AA042-815D-4038-9793-7668EE3EC66F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220C54A-0E05-4A82-922A-747253A1E10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5" y="1903413"/>
            <a:ext cx="8480425" cy="7993064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7217F80-15FB-47D2-A9E1-91F15686497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467853" y="1903413"/>
            <a:ext cx="8479629" cy="7993062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8A7F0D-43C5-4571-9DBD-2F32F5E54E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796E65-C27C-4542-8027-34E8395627F8}"/>
              </a:ext>
            </a:extLst>
          </p:cNvPr>
          <p:cNvCxnSpPr>
            <a:cxnSpLocks/>
          </p:cNvCxnSpPr>
          <p:nvPr/>
        </p:nvCxnSpPr>
        <p:spPr>
          <a:xfrm>
            <a:off x="9144000" y="1903413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26AEE3-3509-4350-B296-975154ED28D6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FB18FA8-1B48-43DB-AB77-57821BA03E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1D4F4B-9AB0-4C6F-83B1-E838D001BD95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903413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8BD558-A192-4912-AB97-755D2C3C9E96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73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  <p15:guide id="2" pos="5761">
          <p15:clr>
            <a:srgbClr val="FBAE40"/>
          </p15:clr>
        </p15:guide>
        <p15:guide id="3" pos="5964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Third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A4DB08B-C834-49D4-9F38-0C0EB45592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0593F50F-291F-4F6A-BD69-FB5F2E8D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6978F10-C09C-4A6B-9B0E-6C4909E71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CD1749-70E8-454A-B0B4-90BFAD6F752C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F4517D9-7CAC-480A-979D-6E4A4EDAF1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5" y="1903413"/>
            <a:ext cx="5508791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5343B61D-E57F-402C-94F5-7C3F3F3EFBB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82693" y="1903413"/>
            <a:ext cx="5541501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BE219C2E-5204-4A6D-8A24-D72E2A0D5A3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2439484" y="1903413"/>
            <a:ext cx="5508791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A74F33-D2AE-4586-8842-02F2315213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86D3BE-E623-4672-BEE2-C09153F21C6E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189CDE3-0448-4DAA-8EAE-AE504DD013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32AF21-234D-4A05-9924-D48D5B53CC25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900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453">
          <p15:clr>
            <a:srgbClr val="FBAE40"/>
          </p15:clr>
        </p15:guide>
        <p15:guide id="6" pos="5761">
          <p15:clr>
            <a:srgbClr val="FBAE40"/>
          </p15:clr>
        </p15:guide>
        <p15:guide id="7" pos="5964">
          <p15:clr>
            <a:srgbClr val="FBAE40"/>
          </p15:clr>
        </p15:guide>
        <p15:guide id="8" pos="55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d Third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658325-8A4D-4DE8-AA38-DD5342116ECF}"/>
              </a:ext>
            </a:extLst>
          </p:cNvPr>
          <p:cNvCxnSpPr>
            <a:cxnSpLocks/>
          </p:cNvCxnSpPr>
          <p:nvPr/>
        </p:nvCxnSpPr>
        <p:spPr>
          <a:xfrm>
            <a:off x="6113418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A4DB08B-C834-49D4-9F38-0C0EB45592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0593F50F-291F-4F6A-BD69-FB5F2E8D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19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6978F10-C09C-4A6B-9B0E-6C4909E71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158F5-4C59-4C09-8ABD-4EAA3BACD375}"/>
              </a:ext>
            </a:extLst>
          </p:cNvPr>
          <p:cNvCxnSpPr>
            <a:cxnSpLocks/>
          </p:cNvCxnSpPr>
          <p:nvPr/>
        </p:nvCxnSpPr>
        <p:spPr>
          <a:xfrm>
            <a:off x="12189097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F8F58-23F7-49BC-9D2D-D060C132293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0B900402-100B-47D6-B4DD-33279E7E375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5" y="1903413"/>
            <a:ext cx="5508791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6D27358E-1A2F-44B7-BA1F-1FF6CD784CE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78321" y="1903413"/>
            <a:ext cx="5545874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55635AB8-99D0-4DB3-ABDF-D3E4FB44BA8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2439484" y="1903413"/>
            <a:ext cx="5508791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AF4E35-83C8-4C22-A494-CAE8C8CBB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58F8B3-0921-40F4-833B-BE7ED8036EB9}"/>
              </a:ext>
            </a:extLst>
          </p:cNvPr>
          <p:cNvCxnSpPr>
            <a:cxnSpLocks/>
          </p:cNvCxnSpPr>
          <p:nvPr/>
        </p:nvCxnSpPr>
        <p:spPr>
          <a:xfrm>
            <a:off x="6113418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50E428-39CA-40DC-9498-3DD593657EC0}"/>
              </a:ext>
            </a:extLst>
          </p:cNvPr>
          <p:cNvCxnSpPr>
            <a:cxnSpLocks/>
          </p:cNvCxnSpPr>
          <p:nvPr/>
        </p:nvCxnSpPr>
        <p:spPr>
          <a:xfrm>
            <a:off x="12189097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712AB5-53BC-4F20-85AB-BC93CACEFD39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CCB8CE4-8BB3-46AC-AE8A-CA75533572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22D3D5-6BBC-4606-8966-25FE0AF73CD5}"/>
              </a:ext>
            </a:extLst>
          </p:cNvPr>
          <p:cNvCxnSpPr>
            <a:cxnSpLocks/>
          </p:cNvCxnSpPr>
          <p:nvPr userDrawn="1"/>
        </p:nvCxnSpPr>
        <p:spPr>
          <a:xfrm>
            <a:off x="6113418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92E3B7-A6D4-4485-93EB-300E09D014DE}"/>
              </a:ext>
            </a:extLst>
          </p:cNvPr>
          <p:cNvCxnSpPr>
            <a:cxnSpLocks/>
          </p:cNvCxnSpPr>
          <p:nvPr userDrawn="1"/>
        </p:nvCxnSpPr>
        <p:spPr>
          <a:xfrm>
            <a:off x="12189097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712353-8D90-4CC3-9F68-7248B2A0EA19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23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5761">
          <p15:clr>
            <a:srgbClr val="FBAE40"/>
          </p15:clr>
        </p15:guide>
        <p15:guide id="7" pos="5964">
          <p15:clr>
            <a:srgbClr val="FBAE40"/>
          </p15:clr>
        </p15:guide>
        <p15:guide id="8" pos="5556">
          <p15:clr>
            <a:srgbClr val="FBAE40"/>
          </p15:clr>
        </p15:guide>
        <p15:guide id="9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Page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A4DB08B-C834-49D4-9F38-0C0EB45592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0593F50F-291F-4F6A-BD69-FB5F2E8D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6978F10-C09C-4A6B-9B0E-6C4909E71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CD1749-70E8-454A-B0B4-90BFAD6F752C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218882F-129A-4413-AFF0-248ABE4AAC3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5" y="1903413"/>
            <a:ext cx="5508791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DDC72A7-0943-4A9A-8161-94CA6C0D743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75748" y="1903413"/>
            <a:ext cx="11572527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D6077A-2B20-41A4-A7A6-D7165B4C4F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512ABB-8455-47CB-9FB9-80C5A477E957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18171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  <p15:guide id="2" pos="5761">
          <p15:clr>
            <a:srgbClr val="FBAE40"/>
          </p15:clr>
        </p15:guide>
        <p15:guide id="3" pos="5964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d Page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A4DB08B-C834-49D4-9F38-0C0EB45592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0593F50F-291F-4F6A-BD69-FB5F2E8D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19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6978F10-C09C-4A6B-9B0E-6C4909E71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685DA60-3556-4E63-AF06-65B26F7E8B8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5" y="1903413"/>
            <a:ext cx="5508791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F8F58-23F7-49BC-9D2D-D060C132293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0C0297-6B43-48E9-AFB5-4E1A4A2FA24E}"/>
              </a:ext>
            </a:extLst>
          </p:cNvPr>
          <p:cNvCxnSpPr>
            <a:cxnSpLocks/>
          </p:cNvCxnSpPr>
          <p:nvPr/>
        </p:nvCxnSpPr>
        <p:spPr>
          <a:xfrm>
            <a:off x="6113418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4AF6192-F835-43A7-AC0A-C378C3FC932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75748" y="1903413"/>
            <a:ext cx="11547475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D5875-2D5D-4C54-9852-33398D268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70E7C9-6F5C-4020-8295-D9E50128B4E8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23445B-9F21-4F54-AD41-A91757EB6D99}"/>
              </a:ext>
            </a:extLst>
          </p:cNvPr>
          <p:cNvCxnSpPr>
            <a:cxnSpLocks/>
          </p:cNvCxnSpPr>
          <p:nvPr/>
        </p:nvCxnSpPr>
        <p:spPr>
          <a:xfrm>
            <a:off x="6113418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FEF8060-9B23-40C2-9353-772D64DCDC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CB0EC9-28B0-44ED-9894-D4E4D0F8845E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0E9BE9-97AD-460F-8765-6513FBAE91EF}"/>
              </a:ext>
            </a:extLst>
          </p:cNvPr>
          <p:cNvCxnSpPr>
            <a:cxnSpLocks/>
          </p:cNvCxnSpPr>
          <p:nvPr userDrawn="1"/>
        </p:nvCxnSpPr>
        <p:spPr>
          <a:xfrm>
            <a:off x="6113418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11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61">
          <p15:clr>
            <a:srgbClr val="FBAE40"/>
          </p15:clr>
        </p15:guide>
        <p15:guide id="3" pos="5964">
          <p15:clr>
            <a:srgbClr val="FBAE40"/>
          </p15:clr>
        </p15:guide>
        <p15:guide id="4" pos="5556">
          <p15:clr>
            <a:srgbClr val="FBAE40"/>
          </p15:clr>
        </p15:guide>
        <p15:guide id="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Page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A4DB08B-C834-49D4-9F38-0C0EB45592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0593F50F-291F-4F6A-BD69-FB5F2E8D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6978F10-C09C-4A6B-9B0E-6C4909E71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CD1749-70E8-454A-B0B4-90BFAD6F752C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55A292F-5963-4E33-A14B-E96D2C9EAAC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9725" y="1903413"/>
            <a:ext cx="11612785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F9A7B05-25C6-4BD3-8057-BAA61513138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2425680" y="1903413"/>
            <a:ext cx="5522595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DEE281-218B-4017-87B9-4CA5306AEB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DD555-C319-4FA0-BAC1-20AE56C04DAF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8D6C63A-8A47-4399-BD21-621763C678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6FD1A8-5CD0-4EC8-90EE-7FFBA22B9201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665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  <p15:guide id="2" pos="5761">
          <p15:clr>
            <a:srgbClr val="FBAE40"/>
          </p15:clr>
        </p15:guide>
        <p15:guide id="3" pos="5964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d Page 2: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3A4DB08B-C834-49D4-9F38-0C0EB45592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0593F50F-291F-4F6A-BD69-FB5F2E8D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19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6978F10-C09C-4A6B-9B0E-6C4909E71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F8F58-23F7-49BC-9D2D-D060C132293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047559-C13D-47E4-AE9E-63D365440814}"/>
              </a:ext>
            </a:extLst>
          </p:cNvPr>
          <p:cNvCxnSpPr>
            <a:cxnSpLocks/>
          </p:cNvCxnSpPr>
          <p:nvPr/>
        </p:nvCxnSpPr>
        <p:spPr>
          <a:xfrm>
            <a:off x="12189097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3458BCE-6740-492B-90A9-FED9CFA620F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9725" y="1903413"/>
            <a:ext cx="11612785" cy="798255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C09CB03-0C2F-4A49-A515-14E6648F79B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2425680" y="1903413"/>
            <a:ext cx="5522595" cy="7982550"/>
          </a:xfrm>
        </p:spPr>
        <p:txBody>
          <a:bodyPr/>
          <a:lstStyle>
            <a:lvl1pPr>
              <a:buFont typeface="Arial" panose="020B0604020202020204" pitchFamily="34" charset="0"/>
              <a:buNone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342900" marR="0" lvl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E6F783-95CF-46E1-9F0C-04043E276E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ACF23D-6767-4DC7-9A88-ACF5986253D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2F68D9-89A1-47F9-A370-9518B99338DD}"/>
              </a:ext>
            </a:extLst>
          </p:cNvPr>
          <p:cNvCxnSpPr>
            <a:cxnSpLocks/>
          </p:cNvCxnSpPr>
          <p:nvPr/>
        </p:nvCxnSpPr>
        <p:spPr>
          <a:xfrm>
            <a:off x="12189097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6AFC22C-94D1-4B8F-90F6-8ACE5337D9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CBC7F9-63EA-4E50-BDA9-FC3FD315A077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32C470-8E73-4971-82E8-3E0EFA0B87E9}"/>
              </a:ext>
            </a:extLst>
          </p:cNvPr>
          <p:cNvCxnSpPr>
            <a:cxnSpLocks/>
          </p:cNvCxnSpPr>
          <p:nvPr userDrawn="1"/>
        </p:nvCxnSpPr>
        <p:spPr>
          <a:xfrm>
            <a:off x="12189097" y="1903413"/>
            <a:ext cx="0" cy="7993062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91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  <p15:guide id="2" pos="5761">
          <p15:clr>
            <a:srgbClr val="FBAE40"/>
          </p15:clr>
        </p15:guide>
        <p15:guide id="3" pos="5964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173F6BD-741B-4084-87D5-626EE01371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725" y="1903413"/>
            <a:ext cx="17607753" cy="539750"/>
          </a:xfrm>
        </p:spPr>
        <p:txBody>
          <a:bodyPr>
            <a:normAutofit/>
          </a:bodyPr>
          <a:lstStyle>
            <a:lvl1pPr marL="0" indent="0">
              <a:buNone/>
              <a:defRPr sz="2800" b="1" u="sng" baseline="0">
                <a:solidFill>
                  <a:srgbClr val="1E1F1F"/>
                </a:solidFill>
                <a:uFill>
                  <a:solidFill>
                    <a:srgbClr val="DA163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insert Caption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16E91F44-9534-445F-971F-0EA0E4B60E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BE311EB-2501-4297-B5D4-FF72654D01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91C88BC-8FC7-4651-8B36-17EDCCF6FB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B2EE47D-EB2F-454E-AD8C-7B70D62EC53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6" y="2615850"/>
            <a:ext cx="17607758" cy="7280625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C61768-EF77-4CC4-B74A-73BEED05358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05E55B9-D4CD-4D90-B99B-721D2A3D51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03962D-9D83-45E2-B823-41A77BA71CE8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24204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DF94A202-C9EB-4D85-BA9F-3DDC97761F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2DC3244-984B-44C4-BFE9-87167F5969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0327AE8-2DA9-45AE-9753-E16939C78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F5F0C-C726-4D87-A048-19916D965C77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9FAD5F-67E4-4F2C-BEF3-B9E4062BC5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725" y="1903413"/>
            <a:ext cx="17607753" cy="539750"/>
          </a:xfrm>
        </p:spPr>
        <p:txBody>
          <a:bodyPr>
            <a:normAutofit/>
          </a:bodyPr>
          <a:lstStyle>
            <a:lvl1pPr marL="0" indent="0">
              <a:buNone/>
              <a:defRPr sz="2800" b="1" u="sng" baseline="0">
                <a:solidFill>
                  <a:srgbClr val="1E1F1F"/>
                </a:solidFill>
                <a:uFill>
                  <a:solidFill>
                    <a:srgbClr val="DA163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insert Caption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D352944-0225-4481-AFB0-7307B67678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6" y="2615850"/>
            <a:ext cx="8479628" cy="7280625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A263FF7-3B8A-4650-94E3-C43C56FFFD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467850" y="2615850"/>
            <a:ext cx="8479628" cy="7280625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336BD-5EA8-41DA-A07A-CA64952C90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FA0086-8DA2-4174-8D70-2462B81A7CD7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B902D61-8209-4DF8-96C2-BAB18AB61E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44C711-288E-4C8E-A1D5-F63CE78E69CD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4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43E8A25-87AF-4769-8C69-17283D3A51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A16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F0789B4-24AC-4B06-A1C7-323F3B2FF7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F3A0F5F-9F85-4FF7-8007-F836F16E996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412CBC-CCF4-4C38-B2FF-D50B9C9A8BB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9890ABA-98E2-4FAE-B97E-F9548ED90E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340637-F39E-48A0-B458-6484A73A8991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C177D6B-162F-40DF-A75C-27B7DDE4A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834DB2-5412-4D20-AB71-CE74C5968BFD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757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d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DF94A202-C9EB-4D85-BA9F-3DDC97761F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2DC3244-984B-44C4-BFE9-87167F5969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0327AE8-2DA9-45AE-9753-E16939C78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F5F0C-C726-4D87-A048-19916D965C77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9FAD5F-67E4-4F2C-BEF3-B9E4062BC5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725" y="1903413"/>
            <a:ext cx="17607753" cy="539750"/>
          </a:xfrm>
        </p:spPr>
        <p:txBody>
          <a:bodyPr>
            <a:normAutofit/>
          </a:bodyPr>
          <a:lstStyle>
            <a:lvl1pPr marL="0" indent="0">
              <a:buNone/>
              <a:defRPr sz="2800" b="1" u="sng" baseline="0">
                <a:solidFill>
                  <a:srgbClr val="1E1F1F"/>
                </a:solidFill>
                <a:uFill>
                  <a:solidFill>
                    <a:srgbClr val="DA163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insert Caption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D352944-0225-4481-AFB0-7307B67678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6" y="2615850"/>
            <a:ext cx="8479628" cy="7280625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A263FF7-3B8A-4650-94E3-C43C56FFFD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467850" y="2615850"/>
            <a:ext cx="8479628" cy="7280625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C6DAF9-0A30-4812-99C1-1A584662A39F}"/>
              </a:ext>
            </a:extLst>
          </p:cNvPr>
          <p:cNvCxnSpPr>
            <a:cxnSpLocks/>
          </p:cNvCxnSpPr>
          <p:nvPr/>
        </p:nvCxnSpPr>
        <p:spPr>
          <a:xfrm flipH="1">
            <a:off x="9144001" y="2615850"/>
            <a:ext cx="1587" cy="7280627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9F6B3F8-307E-47CF-9313-73A0B1B703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D65EA9-35DF-4941-8236-549F9948C6B4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812A03-BD61-43C6-BC64-4976AF5069FC}"/>
              </a:ext>
            </a:extLst>
          </p:cNvPr>
          <p:cNvCxnSpPr>
            <a:cxnSpLocks/>
          </p:cNvCxnSpPr>
          <p:nvPr/>
        </p:nvCxnSpPr>
        <p:spPr>
          <a:xfrm flipH="1">
            <a:off x="9144001" y="2615850"/>
            <a:ext cx="1587" cy="7280627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7EAFE9A-A160-4A03-BBA0-367344FD6B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E9C016-127E-41F5-B37C-9C882CC6319D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B6B633-06DB-489C-B0EC-E3144C7716E2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4001" y="2615850"/>
            <a:ext cx="1587" cy="7280627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28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Content with 2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DF94A202-C9EB-4D85-BA9F-3DDC97761F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2DC3244-984B-44C4-BFE9-87167F5969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0327AE8-2DA9-45AE-9753-E16939C78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F5F0C-C726-4D87-A048-19916D965C77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9FAD5F-67E4-4F2C-BEF3-B9E4062BC5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725" y="1903413"/>
            <a:ext cx="8480425" cy="539750"/>
          </a:xfrm>
        </p:spPr>
        <p:txBody>
          <a:bodyPr>
            <a:normAutofit/>
          </a:bodyPr>
          <a:lstStyle>
            <a:lvl1pPr marL="0" indent="0">
              <a:buNone/>
              <a:defRPr sz="2800" b="1" u="sng" baseline="0">
                <a:solidFill>
                  <a:srgbClr val="1E1F1F"/>
                </a:solidFill>
                <a:uFill>
                  <a:solidFill>
                    <a:srgbClr val="DA163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insert Caption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D352944-0225-4481-AFB0-7307B67678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6" y="2615850"/>
            <a:ext cx="8479628" cy="7280625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A263FF7-3B8A-4650-94E3-C43C56FFFD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467850" y="2615850"/>
            <a:ext cx="8479628" cy="7280625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DF2200-7F0C-4A9D-8755-4390AA5A7A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7053" y="1903413"/>
            <a:ext cx="8480425" cy="539750"/>
          </a:xfrm>
        </p:spPr>
        <p:txBody>
          <a:bodyPr>
            <a:normAutofit/>
          </a:bodyPr>
          <a:lstStyle>
            <a:lvl1pPr marL="0" indent="0">
              <a:buNone/>
              <a:defRPr sz="2800" b="1" u="sng" baseline="0">
                <a:solidFill>
                  <a:srgbClr val="1E1F1F"/>
                </a:solidFill>
                <a:uFill>
                  <a:solidFill>
                    <a:srgbClr val="DA163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insert Caption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BFD9BA-63E9-4959-9B4C-0486C3BD7D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3D827F-7216-49A9-8B1C-9E32EB0860B2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0D8F7A-89CD-431D-9D9B-0DF1ECE33F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96ACEE-52DE-4B75-A7F6-590BED517162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25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d Content with 2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DF94A202-C9EB-4D85-BA9F-3DDC97761F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2DC3244-984B-44C4-BFE9-87167F5969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A16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0327AE8-2DA9-45AE-9753-E16939C784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9F5F0C-C726-4D87-A048-19916D965C77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D99FAD5F-67E4-4F2C-BEF3-B9E4062BC5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725" y="1903413"/>
            <a:ext cx="8480425" cy="539750"/>
          </a:xfrm>
        </p:spPr>
        <p:txBody>
          <a:bodyPr>
            <a:normAutofit/>
          </a:bodyPr>
          <a:lstStyle>
            <a:lvl1pPr marL="0" indent="0">
              <a:buNone/>
              <a:defRPr sz="2800" b="1" u="sng" baseline="0">
                <a:solidFill>
                  <a:srgbClr val="1E1F1F"/>
                </a:solidFill>
                <a:uFill>
                  <a:solidFill>
                    <a:srgbClr val="DA163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insert Caption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D352944-0225-4481-AFB0-7307B67678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6" y="2615850"/>
            <a:ext cx="8479628" cy="7280625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A263FF7-3B8A-4650-94E3-C43C56FFFD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467850" y="2615850"/>
            <a:ext cx="8479628" cy="7280625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DF2200-7F0C-4A9D-8755-4390AA5A7A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7053" y="1903413"/>
            <a:ext cx="8480425" cy="539750"/>
          </a:xfrm>
        </p:spPr>
        <p:txBody>
          <a:bodyPr>
            <a:normAutofit/>
          </a:bodyPr>
          <a:lstStyle>
            <a:lvl1pPr marL="0" indent="0">
              <a:buNone/>
              <a:defRPr sz="2800" b="1" u="sng" baseline="0">
                <a:solidFill>
                  <a:srgbClr val="1E1F1F"/>
                </a:solidFill>
                <a:uFill>
                  <a:solidFill>
                    <a:srgbClr val="DA163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insert Caption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5673FA-95AB-4FCC-8386-5E82430BE36B}"/>
              </a:ext>
            </a:extLst>
          </p:cNvPr>
          <p:cNvCxnSpPr>
            <a:cxnSpLocks/>
          </p:cNvCxnSpPr>
          <p:nvPr/>
        </p:nvCxnSpPr>
        <p:spPr>
          <a:xfrm>
            <a:off x="9144001" y="1903413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D7030A8-B6EB-4AD8-8F81-98C64971D9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7E5883-2852-409F-B548-4ACBE733C162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772009-ED6B-4C27-9456-C3AEE678F2AE}"/>
              </a:ext>
            </a:extLst>
          </p:cNvPr>
          <p:cNvCxnSpPr>
            <a:cxnSpLocks/>
          </p:cNvCxnSpPr>
          <p:nvPr/>
        </p:nvCxnSpPr>
        <p:spPr>
          <a:xfrm>
            <a:off x="9144001" y="1903413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81B9A-45C2-4428-B8AF-124A61672E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FFAAC3-E697-4F2B-94A9-9888D68130B1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8CDB5D-3B11-4AF1-90C2-4100D9A07637}"/>
              </a:ext>
            </a:extLst>
          </p:cNvPr>
          <p:cNvCxnSpPr>
            <a:cxnSpLocks/>
          </p:cNvCxnSpPr>
          <p:nvPr userDrawn="1"/>
        </p:nvCxnSpPr>
        <p:spPr>
          <a:xfrm>
            <a:off x="9144001" y="1903413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423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FAE77AD1-EB8A-4324-965E-5FB4F992C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5749B25-5EF9-4761-9EA5-2361BC4666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3BBA177-6E4D-4229-942C-22EF8B9193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743C72-47D1-4749-8E24-B91299FA63DE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3009F-AD38-4E6D-8E96-486FC6755F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10E4DA-1315-4E0C-AE37-FF4DD5448AB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D66192-A534-40F6-BE9D-C8BFD59555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725" y="8707438"/>
            <a:ext cx="17608550" cy="468312"/>
          </a:xfrm>
        </p:spPr>
        <p:txBody>
          <a:bodyPr/>
          <a:lstStyle>
            <a:lvl1pPr>
              <a:buNone/>
              <a:defRPr sz="2800" b="1" u="sng" baseline="0">
                <a:uFill>
                  <a:solidFill>
                    <a:schemeClr val="tx2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edit picture caption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DE305E-E342-4B04-9565-4E9973037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725" y="9247188"/>
            <a:ext cx="17608550" cy="649287"/>
          </a:xfrm>
        </p:spPr>
        <p:txBody>
          <a:bodyPr/>
          <a:lstStyle>
            <a:lvl1pPr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FA36F56-4588-48E7-9062-79B904C1CD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725" y="1903413"/>
            <a:ext cx="17608550" cy="6732587"/>
          </a:xfrm>
        </p:spPr>
        <p:txBody>
          <a:bodyPr/>
          <a:lstStyle>
            <a:lvl1pPr>
              <a:buFont typeface="Arial Bold" panose="020B0704020202020204" pitchFamily="34" charset="0"/>
              <a:buChar char="‒"/>
              <a:defRPr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4679B3-E2B4-4F6F-8429-37664584E2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92A928-0B03-402E-9ECB-C78EEA6D8E74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904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53">
          <p15:clr>
            <a:srgbClr val="FBAE40"/>
          </p15:clr>
        </p15:guide>
        <p15:guide id="8" orient="horz" pos="5485" userDrawn="1">
          <p15:clr>
            <a:srgbClr val="FBAE40"/>
          </p15:clr>
        </p15:guide>
        <p15:guide id="9" orient="horz" pos="5780" userDrawn="1">
          <p15:clr>
            <a:srgbClr val="FBAE40"/>
          </p15:clr>
        </p15:guide>
        <p15:guide id="10" orient="horz" pos="5825" userDrawn="1">
          <p15:clr>
            <a:srgbClr val="FBAE40"/>
          </p15:clr>
        </p15:guide>
        <p15:guide id="11" orient="horz" pos="54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FAE77AD1-EB8A-4324-965E-5FB4F992C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5749B25-5EF9-4761-9EA5-2361BC4666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3BBA177-6E4D-4229-942C-22EF8B9193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743C72-47D1-4749-8E24-B91299FA63DE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3009F-AD38-4E6D-8E96-486FC6755F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10E4DA-1315-4E0C-AE37-FF4DD5448AB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D66192-A534-40F6-BE9D-C8BFD59555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725" y="8707438"/>
            <a:ext cx="17608550" cy="468312"/>
          </a:xfrm>
        </p:spPr>
        <p:txBody>
          <a:bodyPr/>
          <a:lstStyle>
            <a:lvl1pPr>
              <a:buNone/>
              <a:defRPr sz="2800" b="1" u="sng" baseline="0">
                <a:uFill>
                  <a:solidFill>
                    <a:schemeClr val="tx2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edit chart caption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DE305E-E342-4B04-9565-4E9973037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725" y="9247188"/>
            <a:ext cx="17608550" cy="649287"/>
          </a:xfrm>
        </p:spPr>
        <p:txBody>
          <a:bodyPr/>
          <a:lstStyle>
            <a:lvl1pPr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46290BD-C38D-4DCF-B29B-40DED68FECE3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339725" y="1903413"/>
            <a:ext cx="17608550" cy="6732587"/>
          </a:xfrm>
        </p:spPr>
        <p:txBody>
          <a:bodyPr/>
          <a:lstStyle>
            <a:lvl1pPr>
              <a:buClr>
                <a:srgbClr val="1E1F1F"/>
              </a:buClr>
              <a:buFont typeface="Arial Bold" panose="020B0704020202020204" pitchFamily="34" charset="0"/>
              <a:buChar char="‒"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icon to add chart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8BBA52-71E6-45E9-82F6-DA33A7FE8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9ABEF7-BC4F-4101-95CD-1F56CC57647F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7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53">
          <p15:clr>
            <a:srgbClr val="FBAE40"/>
          </p15:clr>
        </p15:guide>
        <p15:guide id="8" orient="horz" pos="5485" userDrawn="1">
          <p15:clr>
            <a:srgbClr val="FBAE40"/>
          </p15:clr>
        </p15:guide>
        <p15:guide id="9" orient="horz" pos="5780" userDrawn="1">
          <p15:clr>
            <a:srgbClr val="FBAE40"/>
          </p15:clr>
        </p15:guide>
        <p15:guide id="10" orient="horz" pos="5825" userDrawn="1">
          <p15:clr>
            <a:srgbClr val="FBAE40"/>
          </p15:clr>
        </p15:guide>
        <p15:guide id="11" orient="horz" pos="54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FAE77AD1-EB8A-4324-965E-5FB4F992C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5749B25-5EF9-4761-9EA5-2361BC4666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3BBA177-6E4D-4229-942C-22EF8B9193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743C72-47D1-4749-8E24-B91299FA63DE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3009F-AD38-4E6D-8E96-486FC6755F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10E4DA-1315-4E0C-AE37-FF4DD5448AB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D66192-A534-40F6-BE9D-C8BFD59555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725" y="8707438"/>
            <a:ext cx="17608550" cy="468312"/>
          </a:xfrm>
        </p:spPr>
        <p:txBody>
          <a:bodyPr/>
          <a:lstStyle>
            <a:lvl1pPr>
              <a:buNone/>
              <a:defRPr sz="2800" b="1" u="sng" baseline="0">
                <a:uFill>
                  <a:solidFill>
                    <a:schemeClr val="tx2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edit table caption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DE305E-E342-4B04-9565-4E9973037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725" y="9247188"/>
            <a:ext cx="17608550" cy="649287"/>
          </a:xfrm>
        </p:spPr>
        <p:txBody>
          <a:bodyPr/>
          <a:lstStyle>
            <a:lvl1pPr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CC5804CC-D6D4-4D10-91D2-84DB35570B0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339725" y="1903413"/>
            <a:ext cx="17608550" cy="6732587"/>
          </a:xfrm>
        </p:spPr>
        <p:txBody>
          <a:bodyPr/>
          <a:lstStyle>
            <a:lvl1pPr>
              <a:buFont typeface="Arial Bold" panose="020B0704020202020204" pitchFamily="34" charset="0"/>
              <a:buChar char="‒"/>
              <a:defRPr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icon to add table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685CD8-C8D3-4925-B2AF-C1221539C3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F9FFBC-25D5-4616-A095-E2B58B3809F1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472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53">
          <p15:clr>
            <a:srgbClr val="FBAE40"/>
          </p15:clr>
        </p15:guide>
        <p15:guide id="8" orient="horz" pos="5485" userDrawn="1">
          <p15:clr>
            <a:srgbClr val="FBAE40"/>
          </p15:clr>
        </p15:guide>
        <p15:guide id="9" orient="horz" pos="5780" userDrawn="1">
          <p15:clr>
            <a:srgbClr val="FBAE40"/>
          </p15:clr>
        </p15:guide>
        <p15:guide id="10" orient="horz" pos="5825" userDrawn="1">
          <p15:clr>
            <a:srgbClr val="FBAE40"/>
          </p15:clr>
        </p15:guide>
        <p15:guide id="11" orient="horz" pos="54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FAE77AD1-EB8A-4324-965E-5FB4F992C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5749B25-5EF9-4761-9EA5-2361BC4666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7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3BBA177-6E4D-4229-942C-22EF8B9193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743C72-47D1-4749-8E24-B91299FA63DE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3009F-AD38-4E6D-8E96-486FC6755F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10E4DA-1315-4E0C-AE37-FF4DD5448AB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D66192-A534-40F6-BE9D-C8BFD59555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725" y="8707438"/>
            <a:ext cx="17608550" cy="468312"/>
          </a:xfrm>
        </p:spPr>
        <p:txBody>
          <a:bodyPr/>
          <a:lstStyle>
            <a:lvl1pPr>
              <a:buNone/>
              <a:defRPr sz="2800" b="1" u="sng" baseline="0">
                <a:uFill>
                  <a:solidFill>
                    <a:schemeClr val="tx2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edit SmartArt caption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DE305E-E342-4B04-9565-4E9973037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725" y="9247188"/>
            <a:ext cx="17608550" cy="649287"/>
          </a:xfrm>
        </p:spPr>
        <p:txBody>
          <a:bodyPr/>
          <a:lstStyle>
            <a:lvl1pPr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63AD215A-CFAF-48F7-B0D1-594B3E929AF1}"/>
              </a:ext>
            </a:extLst>
          </p:cNvPr>
          <p:cNvSpPr>
            <a:spLocks noGrp="1"/>
          </p:cNvSpPr>
          <p:nvPr>
            <p:ph type="dgm" sz="quarter" idx="19"/>
          </p:nvPr>
        </p:nvSpPr>
        <p:spPr>
          <a:xfrm>
            <a:off x="339725" y="1903413"/>
            <a:ext cx="17608550" cy="6732587"/>
          </a:xfrm>
        </p:spPr>
        <p:txBody>
          <a:bodyPr/>
          <a:lstStyle>
            <a:lvl1pPr>
              <a:buFont typeface="Arial Bold" panose="020B0704020202020204" pitchFamily="34" charset="0"/>
              <a:buChar char="‒"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icon to add SmartArt graphic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975020-6A88-491E-AA52-8A4A5FC549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B71597-F238-4196-8108-589A71EB2FAA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14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53">
          <p15:clr>
            <a:srgbClr val="FBAE40"/>
          </p15:clr>
        </p15:guide>
        <p15:guide id="8" orient="horz" pos="5485" userDrawn="1">
          <p15:clr>
            <a:srgbClr val="FBAE40"/>
          </p15:clr>
        </p15:guide>
        <p15:guide id="9" orient="horz" pos="5780" userDrawn="1">
          <p15:clr>
            <a:srgbClr val="FBAE40"/>
          </p15:clr>
        </p15:guide>
        <p15:guide id="10" orient="horz" pos="5825" userDrawn="1">
          <p15:clr>
            <a:srgbClr val="FBAE40"/>
          </p15:clr>
        </p15:guide>
        <p15:guide id="11" orient="horz" pos="54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For Ev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CD6E19-D8A6-4BB6-9758-E77E8E220B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9311" y="2443163"/>
            <a:ext cx="12732435" cy="3328361"/>
          </a:xfrm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buNone/>
              <a:defRPr sz="8000" b="1" cap="all" baseline="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210B987E-1253-4D24-8137-4B7AE7EEA1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8657" y="5906010"/>
            <a:ext cx="12732435" cy="603504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500D650-FA25-440C-8555-F59A5906BD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1278" y="6449567"/>
            <a:ext cx="12729814" cy="1490321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Job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186C1-68CE-4271-B29D-2205D99A56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6561" y="958334"/>
            <a:ext cx="2956560" cy="12447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43903D-9B82-4C0C-92B9-08585A53FBA8}"/>
              </a:ext>
            </a:extLst>
          </p:cNvPr>
          <p:cNvCxnSpPr/>
          <p:nvPr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330E63-ABF9-482C-93BA-AB56BFC4F91F}"/>
              </a:ext>
            </a:extLst>
          </p:cNvPr>
          <p:cNvCxnSpPr/>
          <p:nvPr/>
        </p:nvCxnSpPr>
        <p:spPr>
          <a:xfrm>
            <a:off x="14101763" y="958334"/>
            <a:ext cx="0" cy="1244796"/>
          </a:xfrm>
          <a:prstGeom prst="line">
            <a:avLst/>
          </a:prstGeom>
          <a:ln w="1270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768C02-9A72-4436-98D1-E720EED7696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658601" y="957264"/>
            <a:ext cx="2157412" cy="1245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Event or company logo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2FFDD-9B17-4ADD-9755-CC945F11BB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6561" y="958334"/>
            <a:ext cx="2956560" cy="12447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951A2-D92C-4683-AC56-FE9DD0295539}"/>
              </a:ext>
            </a:extLst>
          </p:cNvPr>
          <p:cNvCxnSpPr/>
          <p:nvPr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0B81F3-D56A-4C1E-8EED-7938451B37F0}"/>
              </a:ext>
            </a:extLst>
          </p:cNvPr>
          <p:cNvCxnSpPr/>
          <p:nvPr/>
        </p:nvCxnSpPr>
        <p:spPr>
          <a:xfrm>
            <a:off x="14101763" y="958334"/>
            <a:ext cx="0" cy="1244796"/>
          </a:xfrm>
          <a:prstGeom prst="line">
            <a:avLst/>
          </a:prstGeom>
          <a:ln w="1270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FC0B4BE-60CF-4A00-9115-43BFA74DC7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6561" y="958334"/>
            <a:ext cx="2956560" cy="12447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18D85E-8900-414B-93C0-A6CC56893515}"/>
              </a:ext>
            </a:extLst>
          </p:cNvPr>
          <p:cNvCxnSpPr/>
          <p:nvPr userDrawn="1"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915DB4-757F-47C4-8476-EFB3C2D4D04D}"/>
              </a:ext>
            </a:extLst>
          </p:cNvPr>
          <p:cNvCxnSpPr/>
          <p:nvPr userDrawn="1"/>
        </p:nvCxnSpPr>
        <p:spPr>
          <a:xfrm>
            <a:off x="14101763" y="958334"/>
            <a:ext cx="0" cy="1244796"/>
          </a:xfrm>
          <a:prstGeom prst="line">
            <a:avLst/>
          </a:prstGeom>
          <a:ln w="1270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9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124B59-153F-4F3A-88E6-2676F3EB530A}"/>
              </a:ext>
            </a:extLst>
          </p:cNvPr>
          <p:cNvCxnSpPr/>
          <p:nvPr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1DD5811-DA7A-487C-9D39-2B9F9FB1FF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6561" y="958334"/>
            <a:ext cx="2956560" cy="124479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7277F6-97FE-4978-91A6-AAFB112D53E5}"/>
              </a:ext>
            </a:extLst>
          </p:cNvPr>
          <p:cNvCxnSpPr/>
          <p:nvPr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2B25CA4-D497-4077-8D47-DCEF358E50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6561" y="958334"/>
            <a:ext cx="2956560" cy="124479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105B32-3E62-4F58-BF4F-94541CA2C2C1}"/>
              </a:ext>
            </a:extLst>
          </p:cNvPr>
          <p:cNvCxnSpPr/>
          <p:nvPr userDrawn="1"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C843ABC-AF2B-4977-8F87-F3DDFE5CB1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6561" y="958334"/>
            <a:ext cx="2956560" cy="12447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2DC97C-8A47-4035-B7D9-ED83165D4EDF}"/>
              </a:ext>
            </a:extLst>
          </p:cNvPr>
          <p:cNvSpPr txBox="1"/>
          <p:nvPr userDrawn="1"/>
        </p:nvSpPr>
        <p:spPr>
          <a:xfrm>
            <a:off x="1372082" y="4567825"/>
            <a:ext cx="7448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1E1F1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3820B4-3053-4AED-A2A0-3A1D4EDB283D}"/>
              </a:ext>
            </a:extLst>
          </p:cNvPr>
          <p:cNvSpPr txBox="1"/>
          <p:nvPr userDrawn="1"/>
        </p:nvSpPr>
        <p:spPr>
          <a:xfrm>
            <a:off x="1366838" y="5845076"/>
            <a:ext cx="74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en-GB" sz="3600" b="1" dirty="0">
              <a:solidFill>
                <a:srgbClr val="DB14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19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861">
          <p15:clr>
            <a:srgbClr val="FBAE40"/>
          </p15:clr>
        </p15:guide>
        <p15:guide id="5" pos="929">
          <p15:clr>
            <a:srgbClr val="FBAE40"/>
          </p15:clr>
        </p15:guide>
        <p15:guide id="6" orient="horz" pos="344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ditable End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1CD6E19-D8A6-4BB6-9758-E77E8E220B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9311" y="2443163"/>
            <a:ext cx="12732435" cy="3328361"/>
          </a:xfrm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buNone/>
              <a:defRPr sz="8000" b="1" cap="all" baseline="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you! Click to edit </a:t>
            </a:r>
            <a:endParaRPr lang="en-GB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210B987E-1253-4D24-8137-4B7AE7EEA1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8657" y="5887349"/>
            <a:ext cx="12732435" cy="603504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Any questions click to edit 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500D650-FA25-440C-8555-F59A5906B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278" y="6449567"/>
            <a:ext cx="12729814" cy="1490321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186C1-68CE-4271-B29D-2205D99A56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6561" y="958334"/>
            <a:ext cx="2956560" cy="12447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43903D-9B82-4C0C-92B9-08585A53FBA8}"/>
              </a:ext>
            </a:extLst>
          </p:cNvPr>
          <p:cNvCxnSpPr/>
          <p:nvPr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9A8FA32-41F9-4341-88B9-D8940EF29B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6561" y="958334"/>
            <a:ext cx="2956560" cy="12447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D660FA-1E47-4B3F-986A-83751FE97878}"/>
              </a:ext>
            </a:extLst>
          </p:cNvPr>
          <p:cNvCxnSpPr/>
          <p:nvPr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BF73F-8F85-41ED-B809-3DB6261C28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6561" y="958334"/>
            <a:ext cx="2956560" cy="124479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45AD5C-BDC7-4C97-9BF3-892A6DD014ED}"/>
              </a:ext>
            </a:extLst>
          </p:cNvPr>
          <p:cNvCxnSpPr/>
          <p:nvPr userDrawn="1"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301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5F19C-210A-4864-9C8E-5E0D23AF16C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39725" y="1903413"/>
            <a:ext cx="17607759" cy="8024020"/>
          </a:xfrm>
        </p:spPr>
        <p:txBody>
          <a:bodyPr anchor="t" anchorCtr="0"/>
          <a:lstStyle>
            <a:lvl1pPr marL="342900" indent="-342900" defTabSz="720000">
              <a:buClr>
                <a:srgbClr val="1E1F1F"/>
              </a:buClr>
              <a:buFont typeface="Arial" panose="020B0604020202020204" pitchFamily="34" charset="0"/>
              <a:buChar char="‒"/>
              <a:defRPr sz="2400" b="1" baseline="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720000">
              <a:buClr>
                <a:srgbClr val="1E1F1F"/>
              </a:buClr>
              <a:buFont typeface="Arial" panose="020B0604020202020204" pitchFamily="34" charset="0"/>
              <a:buChar char="‒"/>
              <a:defRPr sz="2400" b="1" baseline="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defTabSz="720000">
              <a:buClr>
                <a:srgbClr val="1E1F1F"/>
              </a:buClr>
              <a:buFont typeface="Arial" panose="020B0604020202020204" pitchFamily="34" charset="0"/>
              <a:buChar char="‒"/>
              <a:defRPr sz="2400" b="1" baseline="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defTabSz="720000">
              <a:buClr>
                <a:srgbClr val="1E1F1F"/>
              </a:buClr>
              <a:buFont typeface="Arial" panose="020B0604020202020204" pitchFamily="34" charset="0"/>
              <a:buChar char="‒"/>
              <a:defRPr sz="2400" b="1" baseline="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defTabSz="720000">
              <a:buClr>
                <a:srgbClr val="1E1F1F"/>
              </a:buClr>
              <a:buFont typeface="Arial" panose="020B0604020202020204" pitchFamily="34" charset="0"/>
              <a:buChar char="‒"/>
              <a:defRPr sz="2400" b="1" baseline="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buNone/>
              <a:defRPr/>
            </a:lvl6pPr>
          </a:lstStyle>
          <a:p>
            <a:pPr lvl="0"/>
            <a:r>
              <a:rPr lang="en-US" dirty="0"/>
              <a:t>Click to add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67158657-AB2F-475D-B399-A5DF68C28F9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5E8602-6A3B-487D-8DFF-31B583788F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455082"/>
            <a:ext cx="16636209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5DC4D72-B6BD-484B-B19D-D355B6C0E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9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AD9649-ED11-4BD3-9B74-91F1CB0B454F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57763C-E132-407C-BC91-A80953F12E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11DEAD-5258-4311-8A32-C272FC7285FF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14495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3" pos="453">
          <p15:clr>
            <a:srgbClr val="FBAE40"/>
          </p15:clr>
        </p15:guide>
        <p15:guide id="4" orient="horz" pos="32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B9C366E-6327-4297-9A4E-A0D53978E0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9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C08BE-0E36-496D-AE1A-41E84F20DE4E}"/>
              </a:ext>
            </a:extLst>
          </p:cNvPr>
          <p:cNvSpPr txBox="1"/>
          <p:nvPr userDrawn="1"/>
        </p:nvSpPr>
        <p:spPr>
          <a:xfrm>
            <a:off x="339725" y="327058"/>
            <a:ext cx="8813328" cy="7078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DA1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PLAN</a:t>
            </a:r>
            <a:endParaRPr lang="en-GB" dirty="0">
              <a:solidFill>
                <a:srgbClr val="DA16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13D1B61-50DE-462F-B1E0-5A79D563C5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207A7A-151F-4DBE-9E92-3106168C68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726" y="1903413"/>
            <a:ext cx="17608550" cy="7993062"/>
          </a:xfrm>
        </p:spPr>
        <p:txBody>
          <a:bodyPr/>
          <a:lstStyle>
            <a:lvl1pPr algn="l"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presentation plan items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lvl="0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6661F1-C565-4E49-B390-FEEBDB89C171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778250-9FE8-46ED-8CA6-894B988C39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E0024F-38D6-495E-98F9-C154216C95F7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12268DE-167C-42F2-AE67-C511D369F7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218071-E007-4B62-ABCE-CD5BDA4DBE33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2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13D1B61-50DE-462F-B1E0-5A79D563C5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B9C366E-6327-4297-9A4E-A0D53978E0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9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207A7A-151F-4DBE-9E92-3106168C6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726" y="1903413"/>
            <a:ext cx="17608550" cy="7993062"/>
          </a:xfrm>
        </p:spPr>
        <p:txBody>
          <a:bodyPr/>
          <a:lstStyle>
            <a:lvl1pPr algn="l">
              <a:buFont typeface="+mj-lt"/>
              <a:buAutoNum type="arabicPeriod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buFont typeface="+mj-lt"/>
              <a:buAutoNum type="alphaLcPeriod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buClr>
                <a:srgbClr val="1E1F1F"/>
              </a:buCl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>
              <a:buClr>
                <a:srgbClr val="1E1F1F"/>
              </a:buCl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>
              <a:buClr>
                <a:srgbClr val="1E1F1F"/>
              </a:buCl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6661F1-C565-4E49-B390-FEEBDB89C171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9AB1BA-93C8-4E5A-99E7-93F94BD1734C}"/>
              </a:ext>
            </a:extLst>
          </p:cNvPr>
          <p:cNvSpPr txBox="1"/>
          <p:nvPr userDrawn="1"/>
        </p:nvSpPr>
        <p:spPr>
          <a:xfrm>
            <a:off x="339725" y="327058"/>
            <a:ext cx="8805863" cy="7078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DA1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GB" dirty="0">
              <a:solidFill>
                <a:srgbClr val="DA16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1B175-8C7F-4F5D-A4AD-5AC23A6415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7326E8-B722-4FB4-B65D-530A3843714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46037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D13D1B61-50DE-462F-B1E0-5A79D563C5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B9C366E-6327-4297-9A4E-A0D53978E0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7" y="1195179"/>
            <a:ext cx="16636208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Section Subtitle, if doc has no subtitle pages use 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207A7A-151F-4DBE-9E92-3106168C68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724" y="1903413"/>
            <a:ext cx="11560805" cy="7993062"/>
          </a:xfrm>
        </p:spPr>
        <p:txBody>
          <a:bodyPr numCol="1" spcCol="540000"/>
          <a:lstStyle>
            <a:lvl1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item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10F4FB-9920-4E41-AFCF-4E99E7B750B3}"/>
              </a:ext>
            </a:extLst>
          </p:cNvPr>
          <p:cNvCxnSpPr>
            <a:cxnSpLocks/>
          </p:cNvCxnSpPr>
          <p:nvPr/>
        </p:nvCxnSpPr>
        <p:spPr>
          <a:xfrm>
            <a:off x="12168190" y="1903411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6F0E90-60A3-47CF-8967-DBE5B022BC53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3500E2-D2DC-4BD7-A8F4-F4CB0450E932}"/>
              </a:ext>
            </a:extLst>
          </p:cNvPr>
          <p:cNvSpPr txBox="1"/>
          <p:nvPr userDrawn="1"/>
        </p:nvSpPr>
        <p:spPr>
          <a:xfrm>
            <a:off x="339725" y="327058"/>
            <a:ext cx="8805863" cy="7078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DA1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GB" dirty="0">
              <a:solidFill>
                <a:srgbClr val="DA16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7D12DD4-FED7-4C1C-90FF-109C936B05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35848" y="1903411"/>
            <a:ext cx="5512428" cy="7993062"/>
          </a:xfrm>
        </p:spPr>
        <p:txBody>
          <a:bodyPr numCol="1" spcCol="540000"/>
          <a:lstStyle>
            <a:lvl1pPr algn="l">
              <a:buFont typeface="+mj-lt"/>
              <a:buNone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Item #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2DA4E-2FB0-46E0-ADC1-B40FF85616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C96CBE-A5A4-4661-BD12-0DB2B6D41F22}"/>
              </a:ext>
            </a:extLst>
          </p:cNvPr>
          <p:cNvCxnSpPr>
            <a:cxnSpLocks/>
          </p:cNvCxnSpPr>
          <p:nvPr/>
        </p:nvCxnSpPr>
        <p:spPr>
          <a:xfrm>
            <a:off x="12168190" y="1903411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EF682C-9050-4205-96EB-CA3E2206EF59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78FDF23-5090-47AA-AF25-67D39A2EB3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E4C4E1-E855-42E7-8C27-3FE2A94027BE}"/>
              </a:ext>
            </a:extLst>
          </p:cNvPr>
          <p:cNvCxnSpPr>
            <a:cxnSpLocks/>
          </p:cNvCxnSpPr>
          <p:nvPr userDrawn="1"/>
        </p:nvCxnSpPr>
        <p:spPr>
          <a:xfrm>
            <a:off x="12168190" y="1903411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BB796A-E40B-44F9-8967-6D6D72D2AF16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00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5014C-F7BF-434C-9C4D-860F3E1020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9725" y="1903413"/>
            <a:ext cx="8480425" cy="7993064"/>
          </a:xfrm>
        </p:spPr>
        <p:txBody>
          <a:bodyPr/>
          <a:lstStyle>
            <a:lvl1pPr marL="457200" indent="-457200" algn="l">
              <a:buFont typeface="+mj-lt"/>
              <a:buAutoNum type="arabicPeriod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algn="l">
              <a:buFont typeface="+mj-lt"/>
              <a:buAutoNum type="alphaLcPeriod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buFontTx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Char char="‒"/>
              <a:defRPr sz="2400">
                <a:solidFill>
                  <a:srgbClr val="1E1F1F"/>
                </a:solidFill>
              </a:defRPr>
            </a:lvl4pPr>
            <a:lvl5pPr>
              <a:buFontTx/>
              <a:buChar char="‒"/>
              <a:defRPr sz="2400">
                <a:solidFill>
                  <a:srgbClr val="1E1F1F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658325-8A4D-4DE8-AA38-DD5342116ECF}"/>
              </a:ext>
            </a:extLst>
          </p:cNvPr>
          <p:cNvCxnSpPr>
            <a:cxnSpLocks/>
          </p:cNvCxnSpPr>
          <p:nvPr/>
        </p:nvCxnSpPr>
        <p:spPr>
          <a:xfrm flipH="1">
            <a:off x="9144001" y="1903413"/>
            <a:ext cx="1587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38CDB05C-9C15-4FB3-A945-7261673CE0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71B5D82-5121-49C1-B270-BEA9DE0EA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DDD658-F8D2-4958-8811-27C9D02611E8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137C42-CDDC-4914-A8E3-847998920060}"/>
              </a:ext>
            </a:extLst>
          </p:cNvPr>
          <p:cNvSpPr txBox="1"/>
          <p:nvPr userDrawn="1"/>
        </p:nvSpPr>
        <p:spPr>
          <a:xfrm>
            <a:off x="339725" y="322606"/>
            <a:ext cx="8805863" cy="7078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DA1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GB" dirty="0">
              <a:solidFill>
                <a:srgbClr val="DA16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79D976CA-2CC7-4E5B-BB06-A3959E83FA6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469439" y="1903413"/>
            <a:ext cx="8478837" cy="7993064"/>
          </a:xfrm>
        </p:spPr>
        <p:txBody>
          <a:bodyPr/>
          <a:lstStyle>
            <a:lvl1pPr marL="457200" indent="-457200" algn="l">
              <a:buFont typeface="+mj-lt"/>
              <a:buAutoNum type="arabicPeriod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 algn="l">
              <a:buFont typeface="+mj-lt"/>
              <a:buAutoNum type="alphaLcPeriod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buFontTx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Char char="‒"/>
              <a:defRPr sz="2400">
                <a:solidFill>
                  <a:srgbClr val="1E1F1F"/>
                </a:solidFill>
              </a:defRPr>
            </a:lvl4pPr>
            <a:lvl5pPr>
              <a:buFontTx/>
              <a:buChar char="‒"/>
              <a:defRPr sz="2400">
                <a:solidFill>
                  <a:srgbClr val="1E1F1F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083968-4A60-4C5E-9BC7-E332B42B4E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8F1AC-FAE5-456C-B3D8-F9A03EEC697D}"/>
              </a:ext>
            </a:extLst>
          </p:cNvPr>
          <p:cNvCxnSpPr>
            <a:cxnSpLocks/>
          </p:cNvCxnSpPr>
          <p:nvPr/>
        </p:nvCxnSpPr>
        <p:spPr>
          <a:xfrm flipH="1">
            <a:off x="9144001" y="1903413"/>
            <a:ext cx="1587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5159FE-148F-4DB2-929E-6BE040A341E5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264028E-92F8-4577-93D9-60023FA1B2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355629-113E-438D-AA98-0D3F6DB31D31}"/>
              </a:ext>
            </a:extLst>
          </p:cNvPr>
          <p:cNvCxnSpPr>
            <a:cxnSpLocks/>
          </p:cNvCxnSpPr>
          <p:nvPr userDrawn="1"/>
        </p:nvCxnSpPr>
        <p:spPr>
          <a:xfrm flipH="1">
            <a:off x="9144001" y="1903413"/>
            <a:ext cx="1587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46729C-1A2D-425E-AF36-6895B3805018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492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453">
          <p15:clr>
            <a:srgbClr val="FBAE40"/>
          </p15:clr>
        </p15:guide>
        <p15:guide id="6" pos="5761">
          <p15:clr>
            <a:srgbClr val="FBAE40"/>
          </p15:clr>
        </p15:guide>
        <p15:guide id="7" pos="5964">
          <p15:clr>
            <a:srgbClr val="FBAE40"/>
          </p15:clr>
        </p15:guide>
        <p15:guide id="8" pos="55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P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5AA24E-4D6E-476F-942C-FC16C8F5BC25}"/>
              </a:ext>
            </a:extLst>
          </p:cNvPr>
          <p:cNvCxnSpPr/>
          <p:nvPr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99563FA-17B8-4D5D-B70D-9F61CD5104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2378" y="360762"/>
            <a:ext cx="612433" cy="367901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584567A-0302-4E88-9EB5-117BC803BC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9312" y="1903413"/>
            <a:ext cx="12411056" cy="3868111"/>
          </a:xfrm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buNone/>
              <a:defRPr sz="8000" b="1" cap="all" baseline="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Subtitle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47B76D-F9DF-4BE1-A216-6F75A054AC24}"/>
              </a:ext>
            </a:extLst>
          </p:cNvPr>
          <p:cNvCxnSpPr/>
          <p:nvPr/>
        </p:nvCxnSpPr>
        <p:spPr>
          <a:xfrm>
            <a:off x="1534159" y="5771523"/>
            <a:ext cx="5212080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26787D3-D90E-43BD-B9FD-7A7B15E8C8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2378" y="360762"/>
            <a:ext cx="612433" cy="3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91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 and Defin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06615-2FCA-4E8D-9622-A5777E8564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658325-8A4D-4DE8-AA38-DD5342116ECF}"/>
              </a:ext>
            </a:extLst>
          </p:cNvPr>
          <p:cNvCxnSpPr>
            <a:cxnSpLocks/>
          </p:cNvCxnSpPr>
          <p:nvPr/>
        </p:nvCxnSpPr>
        <p:spPr>
          <a:xfrm>
            <a:off x="6119812" y="1918891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91DF178-F20F-483E-84AD-5A4A20DAFA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3780368" y="9832307"/>
            <a:ext cx="4114800" cy="547688"/>
          </a:xfrm>
        </p:spPr>
        <p:txBody>
          <a:bodyPr/>
          <a:lstStyle>
            <a:lvl1pPr>
              <a:defRPr sz="1000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BA52E77-4398-47D9-8309-98CCBBA862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6" y="455082"/>
            <a:ext cx="16636212" cy="603504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4000" b="1" cap="all" baseline="0">
                <a:solidFill>
                  <a:srgbClr val="DB14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Page Title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903D7CE-B6DA-4822-9D30-2AD0959B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725" y="1195179"/>
            <a:ext cx="16636207" cy="501275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Section Subtitle, if doc has no subtitle pages use Presentation Title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2BDFC8A-A790-420A-85FD-33A83D83BEA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421119" y="1903413"/>
            <a:ext cx="11526363" cy="7993060"/>
          </a:xfrm>
        </p:spPr>
        <p:txBody>
          <a:bodyPr/>
          <a:lstStyle>
            <a:lvl1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Arial" panose="020B0604020202020204" pitchFamily="34" charset="0"/>
              <a:buChar char="‒"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5AA042-815D-4038-9793-7668EE3EC66F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5B8F934-85D7-4AE1-8D1F-3E4EBEAAC28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726" y="1903411"/>
            <a:ext cx="5478778" cy="7993062"/>
          </a:xfrm>
        </p:spPr>
        <p:txBody>
          <a:bodyPr numCol="1" spcCol="540000"/>
          <a:lstStyle>
            <a:lvl1pPr algn="r">
              <a:buFont typeface="+mj-lt"/>
              <a:buNone/>
              <a:defRPr sz="2400" b="1">
                <a:solidFill>
                  <a:srgbClr val="1E1F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>
              <a:buFont typeface="+mj-lt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Term |</a:t>
            </a:r>
          </a:p>
          <a:p>
            <a:pPr lvl="0"/>
            <a:r>
              <a:rPr lang="en-GB" dirty="0"/>
              <a:t>Name |</a:t>
            </a:r>
          </a:p>
          <a:p>
            <a:pPr lvl="0"/>
            <a:r>
              <a:rPr lang="en-GB" dirty="0"/>
              <a:t>Sign |</a:t>
            </a:r>
          </a:p>
          <a:p>
            <a:pPr lvl="0"/>
            <a:r>
              <a:rPr lang="en-GB" dirty="0"/>
              <a:t>Denomination |</a:t>
            </a:r>
          </a:p>
          <a:p>
            <a:pPr lvl="0"/>
            <a:r>
              <a:rPr lang="en-GB" dirty="0"/>
              <a:t>Abbreviation |</a:t>
            </a:r>
          </a:p>
          <a:p>
            <a:pPr lvl="0"/>
            <a:r>
              <a:rPr lang="en-GB" dirty="0"/>
              <a:t>Title |</a:t>
            </a:r>
          </a:p>
          <a:p>
            <a:pPr lvl="0"/>
            <a:r>
              <a:rPr lang="en-GB" dirty="0"/>
              <a:t>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45D286-2B7D-4BCC-9C4C-D5E13C1228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DA51A-1114-4D55-BD83-6AAA8A547366}"/>
              </a:ext>
            </a:extLst>
          </p:cNvPr>
          <p:cNvCxnSpPr>
            <a:cxnSpLocks/>
          </p:cNvCxnSpPr>
          <p:nvPr/>
        </p:nvCxnSpPr>
        <p:spPr>
          <a:xfrm>
            <a:off x="6119812" y="1918891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E8237B-5033-4033-9D1D-A0A7812F58A9}"/>
              </a:ext>
            </a:extLst>
          </p:cNvPr>
          <p:cNvCxnSpPr>
            <a:cxnSpLocks/>
          </p:cNvCxnSpPr>
          <p:nvPr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5D04B0D-7DE7-4D24-8FCC-2382F34D33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7126" y="359198"/>
            <a:ext cx="613177" cy="3683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1FB6FF-E5A8-46AD-98ED-E52E68BB8D32}"/>
              </a:ext>
            </a:extLst>
          </p:cNvPr>
          <p:cNvCxnSpPr>
            <a:cxnSpLocks/>
          </p:cNvCxnSpPr>
          <p:nvPr userDrawn="1"/>
        </p:nvCxnSpPr>
        <p:spPr>
          <a:xfrm>
            <a:off x="6119812" y="1918891"/>
            <a:ext cx="1" cy="7993064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989A0E-97E7-429D-83C0-5A74198E1F0B}"/>
              </a:ext>
            </a:extLst>
          </p:cNvPr>
          <p:cNvCxnSpPr>
            <a:cxnSpLocks/>
          </p:cNvCxnSpPr>
          <p:nvPr userDrawn="1"/>
        </p:nvCxnSpPr>
        <p:spPr>
          <a:xfrm>
            <a:off x="479834" y="1126881"/>
            <a:ext cx="2499677" cy="0"/>
          </a:xfrm>
          <a:prstGeom prst="line">
            <a:avLst/>
          </a:prstGeom>
          <a:ln w="19050">
            <a:solidFill>
              <a:srgbClr val="1E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929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55">
          <p15:clr>
            <a:srgbClr val="FBAE40"/>
          </p15:clr>
        </p15:guide>
        <p15:guide id="6" pos="5761">
          <p15:clr>
            <a:srgbClr val="FBAE40"/>
          </p15:clr>
        </p15:guide>
        <p15:guide id="7" pos="5964">
          <p15:clr>
            <a:srgbClr val="FBAE40"/>
          </p15:clr>
        </p15:guide>
        <p15:guide id="8" pos="55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9"/>
            <a:ext cx="15773400" cy="2405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1E1F1F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rgbClr val="1E1F1F"/>
                </a:solidFill>
              </a:defRPr>
            </a:lvl1pPr>
          </a:lstStyle>
          <a:p>
            <a:endParaRPr lang="en-US" dirty="0">
              <a:solidFill>
                <a:srgbClr val="1E1F1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1E1F1F"/>
                </a:solidFill>
              </a:defRPr>
            </a:lvl1pPr>
          </a:lstStyle>
          <a:p>
            <a:fld id="{161A77F0-8116-4C01-8208-2824BACA9C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72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rgbClr val="1E1F1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400" b="1" kern="1200">
          <a:solidFill>
            <a:srgbClr val="1E1F1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b="1" kern="1200">
          <a:solidFill>
            <a:srgbClr val="1E1F1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b="1" kern="1200">
          <a:solidFill>
            <a:srgbClr val="1E1F1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b="1" kern="1200">
          <a:solidFill>
            <a:srgbClr val="1E1F1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b="1" kern="1200">
          <a:solidFill>
            <a:srgbClr val="1E1F1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pos="214" userDrawn="1">
          <p15:clr>
            <a:srgbClr val="F26B43"/>
          </p15:clr>
        </p15:guide>
        <p15:guide id="20" orient="horz" pos="1199" userDrawn="1">
          <p15:clr>
            <a:srgbClr val="F26B43"/>
          </p15:clr>
        </p15:guide>
        <p15:guide id="21" pos="11306" userDrawn="1">
          <p15:clr>
            <a:srgbClr val="F26B43"/>
          </p15:clr>
        </p15:guide>
        <p15:guide id="22" orient="horz" pos="6234" userDrawn="1">
          <p15:clr>
            <a:srgbClr val="F26B43"/>
          </p15:clr>
        </p15:guide>
        <p15:guide id="23" orient="horz" pos="1539" userDrawn="1">
          <p15:clr>
            <a:srgbClr val="F26B43"/>
          </p15:clr>
        </p15:guide>
        <p15:guide id="24" pos="5761" userDrawn="1">
          <p15:clr>
            <a:srgbClr val="F26B43"/>
          </p15:clr>
        </p15:guide>
        <p15:guide id="25" pos="5964" userDrawn="1">
          <p15:clr>
            <a:srgbClr val="F26B43"/>
          </p15:clr>
        </p15:guide>
        <p15:guide id="26" pos="5556" userDrawn="1">
          <p15:clr>
            <a:srgbClr val="F26B43"/>
          </p15:clr>
        </p15:guide>
        <p15:guide id="27" pos="1069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omments" Target="../comments/comment3.xm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Создание программной библиотеки для прямого управления эмбоссером </a:t>
            </a:r>
            <a:r>
              <a:rPr lang="en-US" dirty="0" err="1" smtClean="0"/>
              <a:t>matica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Константин Шемякин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Стажер программист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Причины перехода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Преимущества решения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61A77F0-8116-4C01-8208-2824BACA9CC7}" type="slidenum">
              <a:rPr lang="en-GB" smtClean="0"/>
              <a:pPr/>
              <a:t>10</a:t>
            </a:fld>
            <a:endParaRPr lang="en-GB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48346-83A2-42BB-A7E7-F6A7EA688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98292" y="6193346"/>
            <a:ext cx="1470511" cy="3453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739" y="5967355"/>
            <a:ext cx="1670377" cy="3323174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321102" y="8674418"/>
            <a:ext cx="2024890" cy="5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Smartware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4946063" y="9427122"/>
            <a:ext cx="1195728" cy="5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PSCS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4D1E8B-A292-4B22-9DEB-42B38C71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63" y="5753044"/>
            <a:ext cx="3248799" cy="34226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022" y="7454972"/>
            <a:ext cx="2751532" cy="744717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5126571" y="6869922"/>
            <a:ext cx="1666221" cy="481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11964982" y="6869922"/>
            <a:ext cx="1815386" cy="5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USB 2.0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9725" y="1866899"/>
            <a:ext cx="1267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ru-RU" sz="2400" b="1" dirty="0" smtClean="0">
                <a:solidFill>
                  <a:srgbClr val="1E1F1F"/>
                </a:solidFill>
              </a:rPr>
              <a:t>Подключение через </a:t>
            </a:r>
            <a:r>
              <a:rPr lang="en-US" sz="2400" b="1" dirty="0" smtClean="0">
                <a:solidFill>
                  <a:srgbClr val="1E1F1F"/>
                </a:solidFill>
              </a:rPr>
              <a:t>Ethernet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 smtClean="0">
                <a:solidFill>
                  <a:srgbClr val="1E1F1F"/>
                </a:solidFill>
              </a:rPr>
              <a:t>Платформонезависимость</a:t>
            </a:r>
            <a:endParaRPr lang="en-US" sz="2400" b="1" dirty="0" smtClean="0">
              <a:solidFill>
                <a:srgbClr val="1E1F1F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 smtClean="0">
                <a:solidFill>
                  <a:srgbClr val="1E1F1F"/>
                </a:solidFill>
              </a:rPr>
              <a:t>Скорость взаимодействия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400" b="1" dirty="0" smtClean="0">
                <a:solidFill>
                  <a:srgbClr val="1E1F1F"/>
                </a:solidFill>
              </a:rPr>
              <a:t>Несколько интерфейсов взаимодействия</a:t>
            </a:r>
            <a:endParaRPr lang="ru-RU" sz="2400" b="1" dirty="0" smtClean="0">
              <a:solidFill>
                <a:srgbClr val="1E1F1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549671" y="7464368"/>
            <a:ext cx="2682104" cy="72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3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Причины перехода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Преимущества решения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61A77F0-8116-4C01-8208-2824BACA9CC7}" type="slidenum">
              <a:rPr lang="en-GB" smtClean="0"/>
              <a:pPr/>
              <a:t>11</a:t>
            </a:fld>
            <a:endParaRPr lang="en-GB" sz="1000"/>
          </a:p>
        </p:txBody>
      </p:sp>
      <p:pic>
        <p:nvPicPr>
          <p:cNvPr id="10" name="PERSO VIDEO FBN COUNT 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3723" y="1696454"/>
            <a:ext cx="4668209" cy="82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0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6C8DE-1EC0-4388-9C53-FA5B5DB5A4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5077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хема работы </a:t>
            </a:r>
            <a:r>
              <a:rPr lang="en-US" dirty="0" err="1" smtClean="0"/>
              <a:t>TranzWare</a:t>
            </a:r>
            <a:r>
              <a:rPr lang="en-US" dirty="0" smtClean="0"/>
              <a:t> </a:t>
            </a:r>
            <a:r>
              <a:rPr lang="en-US" dirty="0" err="1" smtClean="0"/>
              <a:t>CardFactory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61A77F0-8116-4C01-8208-2824BACA9CC7}" type="slidenum">
              <a:rPr lang="en-GB" smtClean="0"/>
              <a:pPr/>
              <a:t>2</a:t>
            </a:fld>
            <a:endParaRPr lang="en-GB" sz="1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007" y="1058586"/>
            <a:ext cx="6742393" cy="158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754" y="5452003"/>
            <a:ext cx="2978099" cy="3109292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4858988" y="8733161"/>
            <a:ext cx="1375629" cy="50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TWCF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125" y="7099980"/>
            <a:ext cx="2688790" cy="727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74E543-10B5-48E3-AEC6-CDD196A46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962" y="6247277"/>
            <a:ext cx="3451406" cy="2246476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10544784" y="8733160"/>
            <a:ext cx="3019761" cy="50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Card products</a:t>
            </a:r>
            <a:endParaRPr lang="en-US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A5168A-D9A8-4EB3-9C28-5B3A917F2F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125" y="2285381"/>
            <a:ext cx="2583327" cy="2273327"/>
          </a:xfrm>
          <a:prstGeom prst="rect">
            <a:avLst/>
          </a:prstGeom>
        </p:spPr>
      </p:pic>
      <p:sp>
        <p:nvSpPr>
          <p:cNvPr id="18" name="Text Placeholder 2"/>
          <p:cNvSpPr txBox="1">
            <a:spLocks/>
          </p:cNvSpPr>
          <p:nvPr/>
        </p:nvSpPr>
        <p:spPr>
          <a:xfrm>
            <a:off x="7339771" y="4646360"/>
            <a:ext cx="2856034" cy="805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FLORAWARE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254188" y="5320336"/>
            <a:ext cx="11564471" cy="409036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6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Карточный продукт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61A77F0-8116-4C01-8208-2824BACA9CC7}" type="slidenum">
              <a:rPr lang="en-GB" smtClean="0"/>
              <a:pPr/>
              <a:t>3</a:t>
            </a:fld>
            <a:endParaRPr lang="en-GB" sz="1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765" y="5811009"/>
            <a:ext cx="4267836" cy="3109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68D482-EDC9-4A8B-BD51-9167E005D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57" y="5811010"/>
            <a:ext cx="3592912" cy="3109018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7803651" y="2118614"/>
            <a:ext cx="2924599" cy="50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Card product</a:t>
            </a: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23" y="5710220"/>
            <a:ext cx="1670377" cy="33231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90650" y="5320336"/>
            <a:ext cx="15585282" cy="409036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322" y="2724565"/>
            <a:ext cx="4015258" cy="24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2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Запись физической карты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61A77F0-8116-4C01-8208-2824BACA9CC7}" type="slidenum">
              <a:rPr lang="en-GB" smtClean="0"/>
              <a:pPr/>
              <a:t>4</a:t>
            </a:fld>
            <a:endParaRPr lang="en-GB" sz="1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151" y="2252897"/>
            <a:ext cx="2964497" cy="17767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674" y="6131643"/>
            <a:ext cx="4015258" cy="2406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186" y="5214920"/>
            <a:ext cx="2978099" cy="3109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2" y="5214920"/>
            <a:ext cx="1670377" cy="3323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353" y="6769566"/>
            <a:ext cx="2688790" cy="7277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1736" y="6769565"/>
            <a:ext cx="2688790" cy="727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V="1">
            <a:off x="8522297" y="4510794"/>
            <a:ext cx="1068204" cy="289115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7971591" y="1646187"/>
            <a:ext cx="2238078" cy="546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Clear</a:t>
            </a:r>
            <a:r>
              <a:rPr lang="en-US" sz="3200" dirty="0" smtClean="0"/>
              <a:t> </a:t>
            </a:r>
            <a:r>
              <a:rPr lang="en-US" sz="3200" dirty="0" smtClean="0"/>
              <a:t>card</a:t>
            </a:r>
            <a:endParaRPr lang="en-US" sz="3200" dirty="0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13139503" y="8598584"/>
            <a:ext cx="3657600" cy="622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Personalized </a:t>
            </a:r>
            <a:r>
              <a:rPr lang="en-US" sz="3200" dirty="0" smtClean="0"/>
              <a:t>card</a:t>
            </a:r>
            <a:endParaRPr lang="en-US" sz="3200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2813420" y="8427797"/>
            <a:ext cx="1375629" cy="50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TWCF</a:t>
            </a:r>
            <a:endParaRPr lang="en-US" sz="3200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7950143" y="8556026"/>
            <a:ext cx="2265469" cy="546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Embosser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3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Требования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61A77F0-8116-4C01-8208-2824BACA9CC7}" type="slidenum">
              <a:rPr lang="en-GB" smtClean="0"/>
              <a:pPr/>
              <a:t>5</a:t>
            </a:fld>
            <a:endParaRPr lang="en-GB" sz="1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822A2-AF19-425B-8F76-10DB171CC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6" y="3454454"/>
            <a:ext cx="3720906" cy="3884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29" y="4249857"/>
            <a:ext cx="1670377" cy="3323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0674" y="4976080"/>
            <a:ext cx="4015258" cy="2406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353" y="5156803"/>
            <a:ext cx="2688790" cy="727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845" y="5614003"/>
            <a:ext cx="2688790" cy="727735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2460294" y="7573031"/>
            <a:ext cx="1375629" cy="50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TWCF</a:t>
            </a:r>
            <a:endParaRPr lang="en-US" sz="3200" dirty="0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7170434" y="7573031"/>
            <a:ext cx="3628366" cy="50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 smtClean="0"/>
              <a:t>Smartware</a:t>
            </a:r>
            <a:r>
              <a:rPr lang="en-US" sz="3200" dirty="0" smtClean="0"/>
              <a:t> reader</a:t>
            </a:r>
            <a:endParaRPr lang="en-US" sz="3200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13595236" y="7517090"/>
            <a:ext cx="2746134" cy="50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Written card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261353" y="6075787"/>
            <a:ext cx="2688790" cy="7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4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Процесс обработки карты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Обработка карты через </a:t>
            </a:r>
            <a:r>
              <a:rPr lang="en-US" dirty="0" smtClean="0"/>
              <a:t>TWCF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61A77F0-8116-4C01-8208-2824BACA9CC7}" type="slidenum">
              <a:rPr lang="en-GB" smtClean="0"/>
              <a:pPr/>
              <a:t>6</a:t>
            </a:fld>
            <a:endParaRPr lang="en-GB" sz="1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822A2-AF19-425B-8F76-10DB171CC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89" y="3809001"/>
            <a:ext cx="3720906" cy="3884822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2298527" y="7954273"/>
            <a:ext cx="1375629" cy="50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TWCF</a:t>
            </a:r>
            <a:endParaRPr lang="en-US" sz="32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7170434" y="6615444"/>
            <a:ext cx="3628366" cy="3178933"/>
            <a:chOff x="7170434" y="6615444"/>
            <a:chExt cx="3628366" cy="31789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3E8D1F-D839-4A4B-B861-F9F72C413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713" y="6615444"/>
              <a:ext cx="1345912" cy="2677658"/>
            </a:xfrm>
            <a:prstGeom prst="rect">
              <a:avLst/>
            </a:prstGeom>
          </p:spPr>
        </p:pic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7170434" y="9293102"/>
              <a:ext cx="3628366" cy="5012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1371600" rtl="0" eaLnBrk="1" latinLnBrk="0" hangingPunct="1"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None/>
                <a:defRPr sz="28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10287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7145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24003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30861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37719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577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435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293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err="1" smtClean="0"/>
                <a:t>Smartware</a:t>
              </a:r>
              <a:r>
                <a:rPr lang="en-US" sz="3200" dirty="0" smtClean="0"/>
                <a:t> reader</a:t>
              </a:r>
              <a:endParaRPr lang="en-US" sz="3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38931" y="6551693"/>
            <a:ext cx="2688790" cy="1437860"/>
            <a:chOff x="5238931" y="6551693"/>
            <a:chExt cx="2688790" cy="14378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41796">
              <a:off x="5238931" y="7261818"/>
              <a:ext cx="2688790" cy="727735"/>
            </a:xfrm>
            <a:prstGeom prst="rect">
              <a:avLst/>
            </a:prstGeom>
          </p:spPr>
        </p:pic>
        <p:sp>
          <p:nvSpPr>
            <p:cNvPr id="15" name="Text Placeholder 2"/>
            <p:cNvSpPr txBox="1">
              <a:spLocks/>
            </p:cNvSpPr>
            <p:nvPr/>
          </p:nvSpPr>
          <p:spPr>
            <a:xfrm>
              <a:off x="5454202" y="6551693"/>
              <a:ext cx="2258248" cy="5012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1371600" rtl="0" eaLnBrk="1" latinLnBrk="0" hangingPunct="1"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None/>
                <a:defRPr sz="28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10287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7145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24003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30861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37719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577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435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293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err="1" smtClean="0"/>
                <a:t>TCPScript</a:t>
              </a:r>
              <a:endParaRPr lang="en-US" sz="3200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624789">
            <a:off x="5008938" y="7886514"/>
            <a:ext cx="2688790" cy="7277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02871">
            <a:off x="4831849" y="2645273"/>
            <a:ext cx="2688790" cy="7277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6E22DE-4516-4074-B8C8-B7A50F6B2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85" y="1058586"/>
            <a:ext cx="2974445" cy="228211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807837" y="2705811"/>
            <a:ext cx="3663777" cy="3790459"/>
            <a:chOff x="13807837" y="2705811"/>
            <a:chExt cx="3663777" cy="37904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1879D6-5AFB-4B93-9B3D-C9F42123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7837" y="2705811"/>
              <a:ext cx="3663777" cy="2668976"/>
            </a:xfrm>
            <a:prstGeom prst="rect">
              <a:avLst/>
            </a:prstGeom>
          </p:spPr>
        </p:pic>
        <p:sp>
          <p:nvSpPr>
            <p:cNvPr id="20" name="Text Placeholder 2"/>
            <p:cNvSpPr txBox="1">
              <a:spLocks/>
            </p:cNvSpPr>
            <p:nvPr/>
          </p:nvSpPr>
          <p:spPr>
            <a:xfrm>
              <a:off x="14357039" y="5374787"/>
              <a:ext cx="2961458" cy="11214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1371600" rtl="0" eaLnBrk="1" latinLnBrk="0" hangingPunct="1"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None/>
                <a:defRPr sz="28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10287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7145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24003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30861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37719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577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435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293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err="1" smtClean="0"/>
                <a:t>Maticard</a:t>
              </a:r>
              <a:r>
                <a:rPr lang="en-US" sz="3200" dirty="0" smtClean="0"/>
                <a:t> PRO</a:t>
              </a:r>
              <a:endParaRPr lang="en-US" sz="3200" dirty="0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74305">
            <a:off x="11078545" y="2425422"/>
            <a:ext cx="2688790" cy="7277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931" y="4384801"/>
            <a:ext cx="2688790" cy="7277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7408" y="4164307"/>
            <a:ext cx="2688790" cy="7277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261210" y="5357028"/>
            <a:ext cx="2688790" cy="7277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600072" y="5217340"/>
            <a:ext cx="2688790" cy="72773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8292060" y="3684343"/>
            <a:ext cx="2070512" cy="2777038"/>
            <a:chOff x="8292060" y="3684343"/>
            <a:chExt cx="2070512" cy="277703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FE6BFE-AF26-42C4-B0A0-B55A22692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060" y="3684343"/>
              <a:ext cx="2070512" cy="2777038"/>
            </a:xfrm>
            <a:prstGeom prst="rect">
              <a:avLst/>
            </a:prstGeom>
          </p:spPr>
        </p:pic>
        <p:sp>
          <p:nvSpPr>
            <p:cNvPr id="27" name="Text Placeholder 2"/>
            <p:cNvSpPr txBox="1">
              <a:spLocks/>
            </p:cNvSpPr>
            <p:nvPr/>
          </p:nvSpPr>
          <p:spPr>
            <a:xfrm>
              <a:off x="8819837" y="4855890"/>
              <a:ext cx="1231576" cy="4905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1371600" rtl="0" eaLnBrk="1" latinLnBrk="0" hangingPunct="1"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None/>
                <a:defRPr sz="28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10287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7145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24003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30861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b="1" kern="1200">
                  <a:solidFill>
                    <a:srgbClr val="1E1F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37719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577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435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29300" indent="-342900" algn="l" defTabSz="13716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/>
                <a:t>XML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4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Режимы работы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Однопоточный и многопоточный режимы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61A77F0-8116-4C01-8208-2824BACA9CC7}" type="slidenum">
              <a:rPr lang="en-GB" smtClean="0"/>
              <a:pPr/>
              <a:t>7</a:t>
            </a:fld>
            <a:endParaRPr lang="en-GB" sz="1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833047"/>
            <a:ext cx="8267699" cy="620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476250" y="8295921"/>
            <a:ext cx="5619658" cy="5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Station with</a:t>
            </a:r>
            <a:r>
              <a:rPr lang="ru-RU" dirty="0"/>
              <a:t> </a:t>
            </a:r>
            <a:r>
              <a:rPr lang="en-US" dirty="0" smtClean="0"/>
              <a:t>connected readers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852" y="3650562"/>
            <a:ext cx="1670377" cy="3323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132" y="3650562"/>
            <a:ext cx="1670377" cy="33231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3303" y="1195179"/>
            <a:ext cx="2321474" cy="13913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8583" y="1195178"/>
            <a:ext cx="2321474" cy="13913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967388" y="3048943"/>
            <a:ext cx="1153303" cy="312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602668" y="3048942"/>
            <a:ext cx="1153303" cy="3121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53840">
            <a:off x="11564478" y="7388062"/>
            <a:ext cx="1153303" cy="3121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655425">
            <a:off x="13876420" y="7369801"/>
            <a:ext cx="1153303" cy="312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133C89-31B9-47E1-A76D-E40CE3A78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113" y="8168490"/>
            <a:ext cx="3205514" cy="125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3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Режимы работы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Однопоточный и многопоточный режимы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61A77F0-8116-4C01-8208-2824BACA9CC7}" type="slidenum">
              <a:rPr lang="en-GB" smtClean="0"/>
              <a:pPr/>
              <a:t>8</a:t>
            </a:fld>
            <a:endParaRPr lang="en-GB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911" y="5909668"/>
            <a:ext cx="1670377" cy="3323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70" y="6119218"/>
            <a:ext cx="1670377" cy="3323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48346-83A2-42BB-A7E7-F6A7EA688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91757" y="1536904"/>
            <a:ext cx="1470511" cy="34534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63561">
            <a:off x="5718554" y="5124035"/>
            <a:ext cx="2688790" cy="7277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72161">
            <a:off x="10290854" y="5126962"/>
            <a:ext cx="2688790" cy="727735"/>
          </a:xfrm>
          <a:prstGeom prst="rect">
            <a:avLst/>
          </a:prstGeom>
        </p:spPr>
      </p:pic>
      <p:sp>
        <p:nvSpPr>
          <p:cNvPr id="14" name="Text Placeholder 2"/>
          <p:cNvSpPr txBox="1">
            <a:spLocks/>
          </p:cNvSpPr>
          <p:nvPr/>
        </p:nvSpPr>
        <p:spPr>
          <a:xfrm>
            <a:off x="8024711" y="1917603"/>
            <a:ext cx="2404601" cy="5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192.168.0.80</a:t>
            </a:r>
            <a:endParaRPr lang="en-US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3990607" y="5263105"/>
            <a:ext cx="2376984" cy="5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192.168.0.81</a:t>
            </a:r>
            <a:endParaRPr lang="en-US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8490711" y="4102551"/>
            <a:ext cx="1472600" cy="5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IP base</a:t>
            </a:r>
            <a:endParaRPr lang="en-US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2125466" y="5610494"/>
            <a:ext cx="2376984" cy="5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192.168.0.82</a:t>
            </a:r>
            <a:endParaRPr lang="en-US" dirty="0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255584" y="9378130"/>
            <a:ext cx="1847029" cy="5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Reader 1</a:t>
            </a:r>
            <a:endParaRPr lang="en-US" dirty="0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12351562" y="9449841"/>
            <a:ext cx="1924792" cy="50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E1F1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Reader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8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Процесс обработки карты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Обработка карты через </a:t>
            </a:r>
            <a:r>
              <a:rPr lang="en-US" dirty="0" smtClean="0"/>
              <a:t>TWCF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61A77F0-8116-4C01-8208-2824BACA9CC7}" type="slidenum">
              <a:rPr lang="en-GB" smtClean="0"/>
              <a:pPr/>
              <a:t>9</a:t>
            </a:fld>
            <a:endParaRPr lang="en-GB" sz="1000"/>
          </a:p>
        </p:txBody>
      </p:sp>
      <p:pic>
        <p:nvPicPr>
          <p:cNvPr id="6" name="2024-05-29 10-46-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6690" y="1833047"/>
            <a:ext cx="14422275" cy="81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6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mpass Plus Theme">
  <a:themeElements>
    <a:clrScheme name="Compass Plus Colour Palette">
      <a:dk1>
        <a:srgbClr val="1E1F1F"/>
      </a:dk1>
      <a:lt1>
        <a:srgbClr val="FFFFFF"/>
      </a:lt1>
      <a:dk2>
        <a:srgbClr val="DB1430"/>
      </a:dk2>
      <a:lt2>
        <a:srgbClr val="C6C6C5"/>
      </a:lt2>
      <a:accent1>
        <a:srgbClr val="7D98A1"/>
      </a:accent1>
      <a:accent2>
        <a:srgbClr val="5E6572"/>
      </a:accent2>
      <a:accent3>
        <a:srgbClr val="A9B4C2"/>
      </a:accent3>
      <a:accent4>
        <a:srgbClr val="EEF1EF"/>
      </a:accent4>
      <a:accent5>
        <a:srgbClr val="F03A47"/>
      </a:accent5>
      <a:accent6>
        <a:srgbClr val="7B0D1E"/>
      </a:accent6>
      <a:hlink>
        <a:srgbClr val="0563C1"/>
      </a:hlink>
      <a:folHlink>
        <a:srgbClr val="954F72"/>
      </a:folHlink>
    </a:clrScheme>
    <a:fontScheme name="Compass Plus Font Pair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solidFill>
              <a:srgbClr val="1E1F1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$@.'CPNX'2012-0106r. Presentation Document &amp; User Guide. ('Forms. Enterprise'). v2-01e.pptx" id="{E126DC97-20CB-4054-8A0A-A007A6D76BC3}" vid="{BFE4BFC8-D050-4A66-B5E0-A67ED6BD4C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FD330FFF730349949F967CCE53A60D" ma:contentTypeVersion="3" ma:contentTypeDescription="Create a new document." ma:contentTypeScope="" ma:versionID="e69e4809e234b422536d8bd3187d2d6a">
  <xsd:schema xmlns:xsd="http://www.w3.org/2001/XMLSchema" xmlns:xs="http://www.w3.org/2001/XMLSchema" xmlns:p="http://schemas.microsoft.com/office/2006/metadata/properties" xmlns:ns2="42f83056-b051-4e7d-a83d-0be242ceadf5" xmlns:ns3="484cc711-0e97-4e25-a812-a5402ac880f7" targetNamespace="http://schemas.microsoft.com/office/2006/metadata/properties" ma:root="true" ma:fieldsID="c3727bdc6e25694e0781ebdb126cbc02" ns2:_="" ns3:_="">
    <xsd:import namespace="42f83056-b051-4e7d-a83d-0be242ceadf5"/>
    <xsd:import namespace="484cc711-0e97-4e25-a812-a5402ac880f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ate_x0020_created" minOccurs="0"/>
                <xsd:element ref="ns3:Revision" minOccurs="0"/>
                <xsd:element ref="ns3:Description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83056-b051-4e7d-a83d-0be242ceadf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4cc711-0e97-4e25-a812-a5402ac880f7" elementFormDefault="qualified">
    <xsd:import namespace="http://schemas.microsoft.com/office/2006/documentManagement/types"/>
    <xsd:import namespace="http://schemas.microsoft.com/office/infopath/2007/PartnerControls"/>
    <xsd:element name="Date_x0020_created" ma:index="11" nillable="true" ma:displayName="Date created" ma:format="DateOnly" ma:internalName="Date_x0020_created">
      <xsd:simpleType>
        <xsd:restriction base="dms:DateTime"/>
      </xsd:simpleType>
    </xsd:element>
    <xsd:element name="Revision" ma:index="12" nillable="true" ma:displayName="Revision" ma:format="DateOnly" ma:internalName="Revision">
      <xsd:simpleType>
        <xsd:restriction base="dms:DateTime"/>
      </xsd:simpleType>
    </xsd:element>
    <xsd:element name="Description0" ma:index="13" nillable="true" ma:displayName="Description" ma:internalName="Description0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2f83056-b051-4e7d-a83d-0be242ceadf5">CPID-1887041145-32</_dlc_DocId>
    <_dlc_DocIdUrl xmlns="42f83056-b051-4e7d-a83d-0be242ceadf5">
      <Url>https://portal.compassplus.com/_layouts/15/DocIdRedir.aspx?ID=CPID-1887041145-32</Url>
      <Description>CPID-1887041145-32</Description>
    </_dlc_DocIdUrl>
    <Description0 xmlns="484cc711-0e97-4e25-a812-a5402ac880f7" xsi:nil="true"/>
    <Revision xmlns="484cc711-0e97-4e25-a812-a5402ac880f7" xsi:nil="true"/>
    <Date_x0020_created xmlns="484cc711-0e97-4e25-a812-a5402ac880f7" xsi:nil="true"/>
  </documentManagement>
</p:properties>
</file>

<file path=customXml/itemProps1.xml><?xml version="1.0" encoding="utf-8"?>
<ds:datastoreItem xmlns:ds="http://schemas.openxmlformats.org/officeDocument/2006/customXml" ds:itemID="{A9E6322B-8942-416D-978B-CCE317CE04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F56CB5-2DE4-4128-A01C-5B90B269A5F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8DFF2F0-B5AE-45B2-B3CC-4A22DC2CA2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f83056-b051-4e7d-a83d-0be242ceadf5"/>
    <ds:schemaRef ds:uri="484cc711-0e97-4e25-a812-a5402ac880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8C0294B-8185-4779-B2D3-53D11E79DF70}">
  <ds:schemaRefs>
    <ds:schemaRef ds:uri="http://purl.org/dc/elements/1.1/"/>
    <ds:schemaRef ds:uri="http://purl.org/dc/dcmitype/"/>
    <ds:schemaRef ds:uri="http://schemas.openxmlformats.org/package/2006/metadata/core-properties"/>
    <ds:schemaRef ds:uri="42f83056-b051-4e7d-a83d-0be242ceadf5"/>
    <ds:schemaRef ds:uri="484cc711-0e97-4e25-a812-a5402ac880f7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презентации</Template>
  <TotalTime>6608</TotalTime>
  <Words>1026</Words>
  <Application>Microsoft Office PowerPoint</Application>
  <PresentationFormat>Custom</PresentationFormat>
  <Paragraphs>157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Bold</vt:lpstr>
      <vt:lpstr>Calibri</vt:lpstr>
      <vt:lpstr>Compass Plus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Konstantin A. Shemyakin</dc:creator>
  <cp:lastModifiedBy>Konstantin A. Shemyakin</cp:lastModifiedBy>
  <cp:revision>43</cp:revision>
  <dcterms:created xsi:type="dcterms:W3CDTF">2024-05-22T04:13:13Z</dcterms:created>
  <dcterms:modified xsi:type="dcterms:W3CDTF">2024-05-29T07:43:19Z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0x0101002EFD330FFF730349949F967CCE53A60D</vt:lpwstr>
  </property>
  <property fmtid="{D5CDD505-2E9C-101B-9397-08002B2CF9AE}" pid="3" name="_dlc_DocIdItemGuid">
    <vt:lpwstr>3fd3d7fb-1d54-44f9-b52a-15b8bc35476b</vt:lpwstr>
  </property>
</Properties>
</file>